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41"/>
  </p:notesMasterIdLst>
  <p:handoutMasterIdLst>
    <p:handoutMasterId r:id="rId42"/>
  </p:handoutMasterIdLst>
  <p:sldIdLst>
    <p:sldId id="301" r:id="rId2"/>
    <p:sldId id="286" r:id="rId3"/>
    <p:sldId id="285" r:id="rId4"/>
    <p:sldId id="287" r:id="rId5"/>
    <p:sldId id="334" r:id="rId6"/>
    <p:sldId id="296" r:id="rId7"/>
    <p:sldId id="288" r:id="rId8"/>
    <p:sldId id="294" r:id="rId9"/>
    <p:sldId id="295" r:id="rId10"/>
    <p:sldId id="289" r:id="rId11"/>
    <p:sldId id="290" r:id="rId12"/>
    <p:sldId id="297" r:id="rId13"/>
    <p:sldId id="291" r:id="rId14"/>
    <p:sldId id="292" r:id="rId15"/>
    <p:sldId id="293" r:id="rId16"/>
    <p:sldId id="298" r:id="rId17"/>
    <p:sldId id="299" r:id="rId18"/>
    <p:sldId id="300" r:id="rId19"/>
    <p:sldId id="302" r:id="rId20"/>
    <p:sldId id="303" r:id="rId21"/>
    <p:sldId id="304" r:id="rId22"/>
    <p:sldId id="306" r:id="rId23"/>
    <p:sldId id="307" r:id="rId24"/>
    <p:sldId id="308" r:id="rId25"/>
    <p:sldId id="309" r:id="rId26"/>
    <p:sldId id="311" r:id="rId27"/>
    <p:sldId id="314" r:id="rId28"/>
    <p:sldId id="315" r:id="rId29"/>
    <p:sldId id="316" r:id="rId30"/>
    <p:sldId id="317" r:id="rId31"/>
    <p:sldId id="318" r:id="rId32"/>
    <p:sldId id="319" r:id="rId33"/>
    <p:sldId id="322" r:id="rId34"/>
    <p:sldId id="324" r:id="rId35"/>
    <p:sldId id="326" r:id="rId36"/>
    <p:sldId id="328" r:id="rId37"/>
    <p:sldId id="329" r:id="rId38"/>
    <p:sldId id="330" r:id="rId39"/>
    <p:sldId id="335" r:id="rId4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0000FF"/>
    <a:srgbClr val="FF00FF"/>
    <a:srgbClr val="E6E6E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3" autoAdjust="0"/>
    <p:restoredTop sz="94660"/>
  </p:normalViewPr>
  <p:slideViewPr>
    <p:cSldViewPr snapToGrid="0" snapToObjects="1" showGuides="1">
      <p:cViewPr>
        <p:scale>
          <a:sx n="205" d="100"/>
          <a:sy n="205" d="100"/>
        </p:scale>
        <p:origin x="-2544" y="-1160"/>
      </p:cViewPr>
      <p:guideLst>
        <p:guide orient="horz" pos="2884"/>
        <p:guide orient="horz" pos="1622"/>
        <p:guide orient="horz" pos="489"/>
        <p:guide pos="2896"/>
        <p:guide pos="7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89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BCA52-24B1-D342-85CB-5BDD5BAE4676}" type="doc">
      <dgm:prSet loTypeId="urn:microsoft.com/office/officeart/2005/8/layout/hProcess6" loCatId="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570714CB-CEFA-894E-8347-FB645F2E0B61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600" dirty="0" err="1" smtClean="0">
              <a:solidFill>
                <a:schemeClr val="tx1"/>
              </a:solidFill>
            </a:rPr>
            <a:t>Diacell</a:t>
          </a:r>
          <a:r>
            <a:rPr lang="de-DE" sz="1600" dirty="0" smtClean="0">
              <a:solidFill>
                <a:schemeClr val="tx1"/>
              </a:solidFill>
            </a:rPr>
            <a:t>     </a:t>
          </a:r>
          <a:br>
            <a:rPr lang="de-DE" sz="1600" dirty="0" smtClean="0">
              <a:solidFill>
                <a:schemeClr val="tx1"/>
              </a:solidFill>
            </a:rPr>
          </a:br>
          <a:r>
            <a:rPr lang="de-DE" sz="1600" dirty="0" smtClean="0">
              <a:solidFill>
                <a:schemeClr val="tx1"/>
              </a:solidFill>
            </a:rPr>
            <a:t>I-II-III</a:t>
          </a:r>
          <a:endParaRPr lang="de-DE" sz="1600" dirty="0">
            <a:solidFill>
              <a:schemeClr val="tx1"/>
            </a:solidFill>
          </a:endParaRPr>
        </a:p>
      </dgm:t>
    </dgm:pt>
    <dgm:pt modelId="{E1F4F857-1B1D-3D42-8418-5D25DC567F4F}" type="parTrans" cxnId="{C7C43594-19B6-B744-A3C0-3EC9221B05C2}">
      <dgm:prSet/>
      <dgm:spPr/>
      <dgm:t>
        <a:bodyPr/>
        <a:lstStyle/>
        <a:p>
          <a:endParaRPr lang="de-DE"/>
        </a:p>
      </dgm:t>
    </dgm:pt>
    <dgm:pt modelId="{D2E7681F-D2F9-DD4E-AAE0-80043AFA493A}" type="sibTrans" cxnId="{C7C43594-19B6-B744-A3C0-3EC9221B05C2}">
      <dgm:prSet/>
      <dgm:spPr/>
      <dgm:t>
        <a:bodyPr/>
        <a:lstStyle/>
        <a:p>
          <a:endParaRPr lang="de-DE"/>
        </a:p>
      </dgm:t>
    </dgm:pt>
    <dgm:pt modelId="{21D12B1E-6DB4-FA40-BE3D-5B59B58E08F9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de-DE" sz="1600" dirty="0" err="1" smtClean="0">
              <a:solidFill>
                <a:schemeClr val="tx1"/>
              </a:solidFill>
            </a:rPr>
            <a:t>Antibody</a:t>
          </a:r>
          <a:r>
            <a:rPr lang="de-DE" sz="1600" dirty="0" smtClean="0">
              <a:solidFill>
                <a:schemeClr val="tx1"/>
              </a:solidFill>
            </a:rPr>
            <a:t> Screen positive</a:t>
          </a:r>
          <a:endParaRPr lang="de-DE" sz="1600" dirty="0">
            <a:solidFill>
              <a:schemeClr val="tx1"/>
            </a:solidFill>
          </a:endParaRPr>
        </a:p>
      </dgm:t>
    </dgm:pt>
    <dgm:pt modelId="{3E435815-8273-904A-85C7-073A2EE42384}" type="parTrans" cxnId="{26B60517-C85D-FB43-AF93-58419978E391}">
      <dgm:prSet/>
      <dgm:spPr/>
      <dgm:t>
        <a:bodyPr/>
        <a:lstStyle/>
        <a:p>
          <a:endParaRPr lang="de-DE"/>
        </a:p>
      </dgm:t>
    </dgm:pt>
    <dgm:pt modelId="{BE1AE010-B4B2-854E-8732-21996A8B969C}" type="sibTrans" cxnId="{26B60517-C85D-FB43-AF93-58419978E391}">
      <dgm:prSet/>
      <dgm:spPr/>
      <dgm:t>
        <a:bodyPr/>
        <a:lstStyle/>
        <a:p>
          <a:endParaRPr lang="de-DE"/>
        </a:p>
      </dgm:t>
    </dgm:pt>
    <dgm:pt modelId="{436F1A6C-0392-5D44-ABB5-2EE1A7BF696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600" dirty="0" err="1" smtClean="0">
              <a:solidFill>
                <a:srgbClr val="000000"/>
              </a:solidFill>
            </a:rPr>
            <a:t>DiaPanel</a:t>
          </a:r>
          <a:r>
            <a:rPr lang="de-DE" sz="1600" dirty="0" smtClean="0">
              <a:solidFill>
                <a:srgbClr val="000000"/>
              </a:solidFill>
            </a:rPr>
            <a:t> &amp; </a:t>
          </a:r>
          <a:r>
            <a:rPr lang="de-DE" sz="1600" dirty="0" err="1" smtClean="0">
              <a:solidFill>
                <a:srgbClr val="000000"/>
              </a:solidFill>
            </a:rPr>
            <a:t>DiaPanel</a:t>
          </a:r>
          <a:r>
            <a:rPr lang="de-DE" sz="1600" dirty="0" smtClean="0">
              <a:solidFill>
                <a:srgbClr val="000000"/>
              </a:solidFill>
            </a:rPr>
            <a:t> P</a:t>
          </a:r>
          <a:endParaRPr lang="de-DE" sz="1600" dirty="0">
            <a:solidFill>
              <a:srgbClr val="000000"/>
            </a:solidFill>
          </a:endParaRPr>
        </a:p>
      </dgm:t>
    </dgm:pt>
    <dgm:pt modelId="{D41ED2F8-62D0-6B4C-BA36-098BCE4AD94B}" type="parTrans" cxnId="{29AA0F91-0F8D-9E4F-BEA2-9A230DDFFDF5}">
      <dgm:prSet/>
      <dgm:spPr/>
      <dgm:t>
        <a:bodyPr/>
        <a:lstStyle/>
        <a:p>
          <a:endParaRPr lang="de-DE"/>
        </a:p>
      </dgm:t>
    </dgm:pt>
    <dgm:pt modelId="{A7B7748C-F47D-9A4C-A72D-4155F0AFAF42}" type="sibTrans" cxnId="{29AA0F91-0F8D-9E4F-BEA2-9A230DDFFDF5}">
      <dgm:prSet/>
      <dgm:spPr/>
      <dgm:t>
        <a:bodyPr/>
        <a:lstStyle/>
        <a:p>
          <a:endParaRPr lang="de-DE"/>
        </a:p>
      </dgm:t>
    </dgm:pt>
    <dgm:pt modelId="{9A65757F-56CD-1C43-8A66-32F3B01C749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de-DE" sz="1600" dirty="0" err="1" smtClean="0">
              <a:solidFill>
                <a:schemeClr val="tx1"/>
              </a:solidFill>
            </a:rPr>
            <a:t>Identify</a:t>
          </a:r>
          <a:r>
            <a:rPr lang="de-DE" sz="1600" dirty="0" smtClean="0">
              <a:solidFill>
                <a:schemeClr val="tx1"/>
              </a:solidFill>
            </a:rPr>
            <a:t> </a:t>
          </a:r>
          <a:r>
            <a:rPr lang="de-DE" sz="1600" dirty="0" err="1" smtClean="0">
              <a:solidFill>
                <a:schemeClr val="tx1"/>
              </a:solidFill>
            </a:rPr>
            <a:t>antibody</a:t>
          </a:r>
          <a:r>
            <a:rPr lang="de-DE" sz="1600" dirty="0" smtClean="0">
              <a:solidFill>
                <a:schemeClr val="tx1"/>
              </a:solidFill>
            </a:rPr>
            <a:t> (</a:t>
          </a:r>
          <a:r>
            <a:rPr lang="de-DE" sz="1600" dirty="0" err="1" smtClean="0">
              <a:solidFill>
                <a:schemeClr val="tx1"/>
              </a:solidFill>
            </a:rPr>
            <a:t>ies</a:t>
          </a:r>
          <a:r>
            <a:rPr lang="de-DE" sz="1600" dirty="0" smtClean="0">
              <a:solidFill>
                <a:schemeClr val="tx1"/>
              </a:solidFill>
            </a:rPr>
            <a:t>)</a:t>
          </a:r>
          <a:endParaRPr lang="de-DE" sz="1600" dirty="0">
            <a:solidFill>
              <a:schemeClr val="tx1"/>
            </a:solidFill>
          </a:endParaRPr>
        </a:p>
      </dgm:t>
    </dgm:pt>
    <dgm:pt modelId="{AFB2E07A-D205-3D4E-A1C5-0A07F1CE4B13}" type="parTrans" cxnId="{F23AEA3C-0C59-804D-A2A9-9BE33DB72C1B}">
      <dgm:prSet/>
      <dgm:spPr/>
      <dgm:t>
        <a:bodyPr/>
        <a:lstStyle/>
        <a:p>
          <a:endParaRPr lang="de-DE"/>
        </a:p>
      </dgm:t>
    </dgm:pt>
    <dgm:pt modelId="{D1EB9EB5-B02B-A844-B5D6-0D183DF92AE5}" type="sibTrans" cxnId="{F23AEA3C-0C59-804D-A2A9-9BE33DB72C1B}">
      <dgm:prSet/>
      <dgm:spPr/>
      <dgm:t>
        <a:bodyPr/>
        <a:lstStyle/>
        <a:p>
          <a:endParaRPr lang="de-DE"/>
        </a:p>
      </dgm:t>
    </dgm:pt>
    <dgm:pt modelId="{68D49700-0441-AE43-92EB-9EA4C98E732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600" dirty="0" err="1" smtClean="0">
              <a:solidFill>
                <a:srgbClr val="FF6600"/>
              </a:solidFill>
            </a:rPr>
            <a:t>Phenotype</a:t>
          </a:r>
          <a:endParaRPr lang="de-DE" sz="1600" dirty="0">
            <a:solidFill>
              <a:srgbClr val="FF6600"/>
            </a:solidFill>
          </a:endParaRPr>
        </a:p>
      </dgm:t>
    </dgm:pt>
    <dgm:pt modelId="{3F6CD23C-AB00-E44C-A8FE-D541F090B456}" type="parTrans" cxnId="{73F4CC45-48E7-6C43-A573-AB36F79737ED}">
      <dgm:prSet/>
      <dgm:spPr/>
      <dgm:t>
        <a:bodyPr/>
        <a:lstStyle/>
        <a:p>
          <a:endParaRPr lang="de-DE"/>
        </a:p>
      </dgm:t>
    </dgm:pt>
    <dgm:pt modelId="{D6B10585-81F4-1C45-8088-46B81D8D77BE}" type="sibTrans" cxnId="{73F4CC45-48E7-6C43-A573-AB36F79737ED}">
      <dgm:prSet/>
      <dgm:spPr/>
      <dgm:t>
        <a:bodyPr/>
        <a:lstStyle/>
        <a:p>
          <a:endParaRPr lang="de-DE"/>
        </a:p>
      </dgm:t>
    </dgm:pt>
    <dgm:pt modelId="{0EDD1440-EA8A-9249-926D-EFBD1D6EA85C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de-DE" sz="1600" dirty="0" smtClean="0">
              <a:solidFill>
                <a:schemeClr val="tx1"/>
              </a:solidFill>
            </a:rPr>
            <a:t>Select </a:t>
          </a:r>
          <a:r>
            <a:rPr lang="de-DE" sz="1600" dirty="0" err="1" smtClean="0">
              <a:solidFill>
                <a:schemeClr val="tx1"/>
              </a:solidFill>
            </a:rPr>
            <a:t>antigen</a:t>
          </a:r>
          <a:r>
            <a:rPr lang="de-DE" sz="1600" dirty="0" smtClean="0">
              <a:solidFill>
                <a:schemeClr val="tx1"/>
              </a:solidFill>
            </a:rPr>
            <a:t> negative </a:t>
          </a:r>
          <a:r>
            <a:rPr lang="de-DE" sz="1600" dirty="0" err="1" smtClean="0">
              <a:solidFill>
                <a:schemeClr val="tx1"/>
              </a:solidFill>
            </a:rPr>
            <a:t>donors</a:t>
          </a:r>
          <a:endParaRPr lang="de-DE" sz="1600" dirty="0">
            <a:solidFill>
              <a:schemeClr val="tx1"/>
            </a:solidFill>
          </a:endParaRPr>
        </a:p>
      </dgm:t>
    </dgm:pt>
    <dgm:pt modelId="{921285E2-E5D0-214B-BDA6-5C155CC5F195}" type="parTrans" cxnId="{D8BA90C6-13A2-584A-9402-56CC61823923}">
      <dgm:prSet/>
      <dgm:spPr/>
      <dgm:t>
        <a:bodyPr/>
        <a:lstStyle/>
        <a:p>
          <a:endParaRPr lang="de-DE"/>
        </a:p>
      </dgm:t>
    </dgm:pt>
    <dgm:pt modelId="{0813CA0A-7408-C648-9A03-D3B8929201E8}" type="sibTrans" cxnId="{D8BA90C6-13A2-584A-9402-56CC61823923}">
      <dgm:prSet/>
      <dgm:spPr/>
      <dgm:t>
        <a:bodyPr/>
        <a:lstStyle/>
        <a:p>
          <a:endParaRPr lang="de-DE"/>
        </a:p>
      </dgm:t>
    </dgm:pt>
    <dgm:pt modelId="{AA241834-31BF-8240-BEE6-8D59B87AB0E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Cross </a:t>
          </a:r>
          <a:r>
            <a:rPr lang="de-DE" sz="1600" dirty="0" err="1" smtClean="0">
              <a:solidFill>
                <a:schemeClr val="tx1"/>
              </a:solidFill>
            </a:rPr>
            <a:t>match</a:t>
          </a:r>
          <a:endParaRPr lang="de-DE" sz="1600" dirty="0">
            <a:solidFill>
              <a:schemeClr val="tx1"/>
            </a:solidFill>
          </a:endParaRPr>
        </a:p>
      </dgm:t>
    </dgm:pt>
    <dgm:pt modelId="{A70FE562-0DB6-6A42-A889-F5F785F99315}" type="parTrans" cxnId="{73E84846-7B8E-5D4D-806D-415D86D8A8C6}">
      <dgm:prSet/>
      <dgm:spPr/>
      <dgm:t>
        <a:bodyPr/>
        <a:lstStyle/>
        <a:p>
          <a:endParaRPr lang="de-DE"/>
        </a:p>
      </dgm:t>
    </dgm:pt>
    <dgm:pt modelId="{1E685FFE-8125-AD43-8B75-3C4E440B3BB2}" type="sibTrans" cxnId="{73E84846-7B8E-5D4D-806D-415D86D8A8C6}">
      <dgm:prSet/>
      <dgm:spPr/>
      <dgm:t>
        <a:bodyPr/>
        <a:lstStyle/>
        <a:p>
          <a:endParaRPr lang="de-DE"/>
        </a:p>
      </dgm:t>
    </dgm:pt>
    <dgm:pt modelId="{FC1248FD-C96C-C34A-9AC5-8F6AD66B2D3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de-DE" sz="1600" dirty="0" err="1" smtClean="0">
              <a:solidFill>
                <a:schemeClr val="tx1"/>
              </a:solidFill>
            </a:rPr>
            <a:t>Crossmatch</a:t>
          </a:r>
          <a:r>
            <a:rPr lang="de-DE" sz="1600" dirty="0" smtClean="0">
              <a:solidFill>
                <a:schemeClr val="tx1"/>
              </a:solidFill>
            </a:rPr>
            <a:t> </a:t>
          </a:r>
          <a:r>
            <a:rPr lang="de-DE" sz="1600" dirty="0" err="1" smtClean="0">
              <a:solidFill>
                <a:schemeClr val="tx1"/>
              </a:solidFill>
            </a:rPr>
            <a:t>the</a:t>
          </a:r>
          <a:r>
            <a:rPr lang="de-DE" sz="1600" dirty="0" smtClean="0">
              <a:solidFill>
                <a:schemeClr val="tx1"/>
              </a:solidFill>
            </a:rPr>
            <a:t> </a:t>
          </a:r>
          <a:r>
            <a:rPr lang="de-DE" sz="1600" dirty="0" err="1" smtClean="0">
              <a:solidFill>
                <a:schemeClr val="tx1"/>
              </a:solidFill>
            </a:rPr>
            <a:t>selected</a:t>
          </a:r>
          <a:r>
            <a:rPr lang="de-DE" sz="1600" dirty="0" smtClean="0">
              <a:solidFill>
                <a:schemeClr val="tx1"/>
              </a:solidFill>
            </a:rPr>
            <a:t> </a:t>
          </a:r>
          <a:r>
            <a:rPr lang="de-DE" sz="1600" dirty="0" err="1" smtClean="0">
              <a:solidFill>
                <a:schemeClr val="tx1"/>
              </a:solidFill>
            </a:rPr>
            <a:t>donors</a:t>
          </a:r>
          <a:endParaRPr lang="de-DE" sz="1600" dirty="0">
            <a:solidFill>
              <a:schemeClr val="tx1"/>
            </a:solidFill>
          </a:endParaRPr>
        </a:p>
      </dgm:t>
    </dgm:pt>
    <dgm:pt modelId="{1FE9A97A-4E4E-174C-9C46-B0690F95C402}" type="parTrans" cxnId="{187D6673-E742-BB48-B4DD-3C060302AF52}">
      <dgm:prSet/>
      <dgm:spPr/>
      <dgm:t>
        <a:bodyPr/>
        <a:lstStyle/>
        <a:p>
          <a:endParaRPr lang="de-DE"/>
        </a:p>
      </dgm:t>
    </dgm:pt>
    <dgm:pt modelId="{F7C464A3-139B-2848-B605-7E92BEBBC579}" type="sibTrans" cxnId="{187D6673-E742-BB48-B4DD-3C060302AF52}">
      <dgm:prSet/>
      <dgm:spPr/>
      <dgm:t>
        <a:bodyPr/>
        <a:lstStyle/>
        <a:p>
          <a:endParaRPr lang="de-DE"/>
        </a:p>
      </dgm:t>
    </dgm:pt>
    <dgm:pt modelId="{5E0B3C6E-18A4-C140-B277-167DBE924BFF}" type="pres">
      <dgm:prSet presAssocID="{9E0BCA52-24B1-D342-85CB-5BDD5BAE46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E68752B-23AF-4147-A41E-755388B84715}" type="pres">
      <dgm:prSet presAssocID="{570714CB-CEFA-894E-8347-FB645F2E0B61}" presName="compNode" presStyleCnt="0"/>
      <dgm:spPr/>
    </dgm:pt>
    <dgm:pt modelId="{EBD22D3B-055C-8142-AE56-98F959739CDA}" type="pres">
      <dgm:prSet presAssocID="{570714CB-CEFA-894E-8347-FB645F2E0B61}" presName="noGeometry" presStyleCnt="0"/>
      <dgm:spPr/>
    </dgm:pt>
    <dgm:pt modelId="{9A8909BB-2DF6-1E49-B3FA-FC3C66CC3D52}" type="pres">
      <dgm:prSet presAssocID="{570714CB-CEFA-894E-8347-FB645F2E0B61}" presName="childTextVisible" presStyleLbl="bgAccFollowNode1" presStyleIdx="0" presStyleCnt="4" custScaleX="138903" custScaleY="121850" custLinFactNeighborX="-13926" custLinFactNeighborY="-4453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CB2963-C84B-2142-993D-BEE3089BCA82}" type="pres">
      <dgm:prSet presAssocID="{570714CB-CEFA-894E-8347-FB645F2E0B61}" presName="childTextHidden" presStyleLbl="bgAccFollowNode1" presStyleIdx="0" presStyleCnt="4"/>
      <dgm:spPr/>
      <dgm:t>
        <a:bodyPr/>
        <a:lstStyle/>
        <a:p>
          <a:endParaRPr lang="de-DE"/>
        </a:p>
      </dgm:t>
    </dgm:pt>
    <dgm:pt modelId="{2FD64053-838F-D84A-AF6D-A105FEF79C3D}" type="pres">
      <dgm:prSet presAssocID="{570714CB-CEFA-894E-8347-FB645F2E0B61}" presName="parentText" presStyleLbl="node1" presStyleIdx="0" presStyleCnt="4" custScaleX="155626" custScaleY="155626" custLinFactNeighborX="53936" custLinFactNeighborY="5884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813356-D27C-B749-BF5C-D4852300F9DF}" type="pres">
      <dgm:prSet presAssocID="{570714CB-CEFA-894E-8347-FB645F2E0B61}" presName="aSpace" presStyleCnt="0"/>
      <dgm:spPr/>
    </dgm:pt>
    <dgm:pt modelId="{2FF7E491-D39E-D049-8056-7E4C8D7DC828}" type="pres">
      <dgm:prSet presAssocID="{436F1A6C-0392-5D44-ABB5-2EE1A7BF6965}" presName="compNode" presStyleCnt="0"/>
      <dgm:spPr/>
    </dgm:pt>
    <dgm:pt modelId="{52373131-30A0-FF41-8928-662C3BE996CA}" type="pres">
      <dgm:prSet presAssocID="{436F1A6C-0392-5D44-ABB5-2EE1A7BF6965}" presName="noGeometry" presStyleCnt="0"/>
      <dgm:spPr/>
    </dgm:pt>
    <dgm:pt modelId="{93C8603D-A89D-3544-B10F-8DDFA124E9E1}" type="pres">
      <dgm:prSet presAssocID="{436F1A6C-0392-5D44-ABB5-2EE1A7BF6965}" presName="childTextVisible" presStyleLbl="bgAccFollowNode1" presStyleIdx="1" presStyleCnt="4" custScaleX="138903" custScaleY="121850" custLinFactNeighborX="-20611" custLinFactNeighborY="-431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6CA6C0-1078-0F49-96D6-9EE194C8CC07}" type="pres">
      <dgm:prSet presAssocID="{436F1A6C-0392-5D44-ABB5-2EE1A7BF6965}" presName="childTextHidden" presStyleLbl="bgAccFollowNode1" presStyleIdx="1" presStyleCnt="4"/>
      <dgm:spPr/>
      <dgm:t>
        <a:bodyPr/>
        <a:lstStyle/>
        <a:p>
          <a:endParaRPr lang="de-DE"/>
        </a:p>
      </dgm:t>
    </dgm:pt>
    <dgm:pt modelId="{549C68FA-79D6-5346-B93E-BC11AE3FF05D}" type="pres">
      <dgm:prSet presAssocID="{436F1A6C-0392-5D44-ABB5-2EE1A7BF6965}" presName="parentText" presStyleLbl="node1" presStyleIdx="1" presStyleCnt="4" custScaleX="244347" custScaleY="198692" custLinFactNeighborX="40473" custLinFactNeighborY="9720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59E6EC-BCC2-C849-AA8E-A249CF80E09E}" type="pres">
      <dgm:prSet presAssocID="{436F1A6C-0392-5D44-ABB5-2EE1A7BF6965}" presName="aSpace" presStyleCnt="0"/>
      <dgm:spPr/>
    </dgm:pt>
    <dgm:pt modelId="{BF3A7072-58FA-FD49-A4E0-CCBEDDE56DB4}" type="pres">
      <dgm:prSet presAssocID="{68D49700-0441-AE43-92EB-9EA4C98E7325}" presName="compNode" presStyleCnt="0"/>
      <dgm:spPr/>
    </dgm:pt>
    <dgm:pt modelId="{82D13903-88EE-7745-B91F-DC2D721BF541}" type="pres">
      <dgm:prSet presAssocID="{68D49700-0441-AE43-92EB-9EA4C98E7325}" presName="noGeometry" presStyleCnt="0"/>
      <dgm:spPr/>
    </dgm:pt>
    <dgm:pt modelId="{ECE63FF0-B8D4-BF42-874E-1051C0DDB24E}" type="pres">
      <dgm:prSet presAssocID="{68D49700-0441-AE43-92EB-9EA4C98E7325}" presName="childTextVisible" presStyleLbl="bgAccFollowNode1" presStyleIdx="2" presStyleCnt="4" custScaleX="138903" custScaleY="121850" custLinFactNeighborX="-33078" custLinFactNeighborY="-431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FDBF6A-F3EE-AB4E-9712-16D1CDE31ADC}" type="pres">
      <dgm:prSet presAssocID="{68D49700-0441-AE43-92EB-9EA4C98E7325}" presName="childTextHidden" presStyleLbl="bgAccFollowNode1" presStyleIdx="2" presStyleCnt="4"/>
      <dgm:spPr/>
      <dgm:t>
        <a:bodyPr/>
        <a:lstStyle/>
        <a:p>
          <a:endParaRPr lang="de-DE"/>
        </a:p>
      </dgm:t>
    </dgm:pt>
    <dgm:pt modelId="{C9CF63CE-FC56-D847-BB5B-5ED3B68AC3FC}" type="pres">
      <dgm:prSet presAssocID="{68D49700-0441-AE43-92EB-9EA4C98E7325}" presName="parentText" presStyleLbl="node1" presStyleIdx="2" presStyleCnt="4" custScaleX="237005" custScaleY="198092" custLinFactY="3281" custLinFactNeighborX="1543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89C409-0AC9-1142-A2F4-204FC944988E}" type="pres">
      <dgm:prSet presAssocID="{68D49700-0441-AE43-92EB-9EA4C98E7325}" presName="aSpace" presStyleCnt="0"/>
      <dgm:spPr/>
    </dgm:pt>
    <dgm:pt modelId="{045633B6-78BE-9D4E-814E-06A700A1989C}" type="pres">
      <dgm:prSet presAssocID="{AA241834-31BF-8240-BEE6-8D59B87AB0E5}" presName="compNode" presStyleCnt="0"/>
      <dgm:spPr/>
    </dgm:pt>
    <dgm:pt modelId="{D1F831E9-EDD7-7746-89DA-71EBB821D64F}" type="pres">
      <dgm:prSet presAssocID="{AA241834-31BF-8240-BEE6-8D59B87AB0E5}" presName="noGeometry" presStyleCnt="0"/>
      <dgm:spPr/>
    </dgm:pt>
    <dgm:pt modelId="{D2548BF2-127B-6E4C-917B-D002B844C501}" type="pres">
      <dgm:prSet presAssocID="{AA241834-31BF-8240-BEE6-8D59B87AB0E5}" presName="childTextVisible" presStyleLbl="bgAccFollowNode1" presStyleIdx="3" presStyleCnt="4" custScaleX="178881" custScaleY="121850" custLinFactNeighborX="-41849" custLinFactNeighborY="-431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2F652D-3E02-564C-AE67-13762342F8FB}" type="pres">
      <dgm:prSet presAssocID="{AA241834-31BF-8240-BEE6-8D59B87AB0E5}" presName="childTextHidden" presStyleLbl="bgAccFollowNode1" presStyleIdx="3" presStyleCnt="4"/>
      <dgm:spPr/>
      <dgm:t>
        <a:bodyPr/>
        <a:lstStyle/>
        <a:p>
          <a:endParaRPr lang="de-DE"/>
        </a:p>
      </dgm:t>
    </dgm:pt>
    <dgm:pt modelId="{6A7B169E-A27A-A948-ACF8-49571030478D}" type="pres">
      <dgm:prSet presAssocID="{AA241834-31BF-8240-BEE6-8D59B87AB0E5}" presName="parentText" presStyleLbl="node1" presStyleIdx="3" presStyleCnt="4" custScaleX="155626" custScaleY="155626" custLinFactNeighborX="-38598" custLinFactNeighborY="5720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7C43594-19B6-B744-A3C0-3EC9221B05C2}" srcId="{9E0BCA52-24B1-D342-85CB-5BDD5BAE4676}" destId="{570714CB-CEFA-894E-8347-FB645F2E0B61}" srcOrd="0" destOrd="0" parTransId="{E1F4F857-1B1D-3D42-8418-5D25DC567F4F}" sibTransId="{D2E7681F-D2F9-DD4E-AAE0-80043AFA493A}"/>
    <dgm:cxn modelId="{8A635576-2334-A74F-950D-2B791EA19137}" type="presOf" srcId="{9A65757F-56CD-1C43-8A66-32F3B01C7495}" destId="{93C8603D-A89D-3544-B10F-8DDFA124E9E1}" srcOrd="0" destOrd="0" presId="urn:microsoft.com/office/officeart/2005/8/layout/hProcess6"/>
    <dgm:cxn modelId="{26B60517-C85D-FB43-AF93-58419978E391}" srcId="{570714CB-CEFA-894E-8347-FB645F2E0B61}" destId="{21D12B1E-6DB4-FA40-BE3D-5B59B58E08F9}" srcOrd="0" destOrd="0" parTransId="{3E435815-8273-904A-85C7-073A2EE42384}" sibTransId="{BE1AE010-B4B2-854E-8732-21996A8B969C}"/>
    <dgm:cxn modelId="{5863E0AE-68B9-5246-8C14-FB0932F4D96F}" type="presOf" srcId="{21D12B1E-6DB4-FA40-BE3D-5B59B58E08F9}" destId="{17CB2963-C84B-2142-993D-BEE3089BCA82}" srcOrd="1" destOrd="0" presId="urn:microsoft.com/office/officeart/2005/8/layout/hProcess6"/>
    <dgm:cxn modelId="{FEF57DC2-4B35-2542-84E9-05988ADCCFAF}" type="presOf" srcId="{FC1248FD-C96C-C34A-9AC5-8F6AD66B2D3D}" destId="{932F652D-3E02-564C-AE67-13762342F8FB}" srcOrd="1" destOrd="0" presId="urn:microsoft.com/office/officeart/2005/8/layout/hProcess6"/>
    <dgm:cxn modelId="{187D6673-E742-BB48-B4DD-3C060302AF52}" srcId="{AA241834-31BF-8240-BEE6-8D59B87AB0E5}" destId="{FC1248FD-C96C-C34A-9AC5-8F6AD66B2D3D}" srcOrd="0" destOrd="0" parTransId="{1FE9A97A-4E4E-174C-9C46-B0690F95C402}" sibTransId="{F7C464A3-139B-2848-B605-7E92BEBBC579}"/>
    <dgm:cxn modelId="{D8BA90C6-13A2-584A-9402-56CC61823923}" srcId="{68D49700-0441-AE43-92EB-9EA4C98E7325}" destId="{0EDD1440-EA8A-9249-926D-EFBD1D6EA85C}" srcOrd="0" destOrd="0" parTransId="{921285E2-E5D0-214B-BDA6-5C155CC5F195}" sibTransId="{0813CA0A-7408-C648-9A03-D3B8929201E8}"/>
    <dgm:cxn modelId="{73E84846-7B8E-5D4D-806D-415D86D8A8C6}" srcId="{9E0BCA52-24B1-D342-85CB-5BDD5BAE4676}" destId="{AA241834-31BF-8240-BEE6-8D59B87AB0E5}" srcOrd="3" destOrd="0" parTransId="{A70FE562-0DB6-6A42-A889-F5F785F99315}" sibTransId="{1E685FFE-8125-AD43-8B75-3C4E440B3BB2}"/>
    <dgm:cxn modelId="{8B8F0C22-BDD4-D044-9891-2066A983DEDE}" type="presOf" srcId="{21D12B1E-6DB4-FA40-BE3D-5B59B58E08F9}" destId="{9A8909BB-2DF6-1E49-B3FA-FC3C66CC3D52}" srcOrd="0" destOrd="0" presId="urn:microsoft.com/office/officeart/2005/8/layout/hProcess6"/>
    <dgm:cxn modelId="{A1427A11-0051-034E-8316-0E73CAB69B74}" type="presOf" srcId="{68D49700-0441-AE43-92EB-9EA4C98E7325}" destId="{C9CF63CE-FC56-D847-BB5B-5ED3B68AC3FC}" srcOrd="0" destOrd="0" presId="urn:microsoft.com/office/officeart/2005/8/layout/hProcess6"/>
    <dgm:cxn modelId="{1FFDC1B4-DFD9-1542-B30A-96A4B6248053}" type="presOf" srcId="{FC1248FD-C96C-C34A-9AC5-8F6AD66B2D3D}" destId="{D2548BF2-127B-6E4C-917B-D002B844C501}" srcOrd="0" destOrd="0" presId="urn:microsoft.com/office/officeart/2005/8/layout/hProcess6"/>
    <dgm:cxn modelId="{9C7D4CC0-6F1E-4743-A8EF-8DD5DD7DD33C}" type="presOf" srcId="{9E0BCA52-24B1-D342-85CB-5BDD5BAE4676}" destId="{5E0B3C6E-18A4-C140-B277-167DBE924BFF}" srcOrd="0" destOrd="0" presId="urn:microsoft.com/office/officeart/2005/8/layout/hProcess6"/>
    <dgm:cxn modelId="{860B3F63-7F4D-B54D-AC54-BFB0B533817A}" type="presOf" srcId="{9A65757F-56CD-1C43-8A66-32F3B01C7495}" destId="{956CA6C0-1078-0F49-96D6-9EE194C8CC07}" srcOrd="1" destOrd="0" presId="urn:microsoft.com/office/officeart/2005/8/layout/hProcess6"/>
    <dgm:cxn modelId="{F23AEA3C-0C59-804D-A2A9-9BE33DB72C1B}" srcId="{436F1A6C-0392-5D44-ABB5-2EE1A7BF6965}" destId="{9A65757F-56CD-1C43-8A66-32F3B01C7495}" srcOrd="0" destOrd="0" parTransId="{AFB2E07A-D205-3D4E-A1C5-0A07F1CE4B13}" sibTransId="{D1EB9EB5-B02B-A844-B5D6-0D183DF92AE5}"/>
    <dgm:cxn modelId="{5F867FB5-4E04-9A44-B937-138C563B96CE}" type="presOf" srcId="{AA241834-31BF-8240-BEE6-8D59B87AB0E5}" destId="{6A7B169E-A27A-A948-ACF8-49571030478D}" srcOrd="0" destOrd="0" presId="urn:microsoft.com/office/officeart/2005/8/layout/hProcess6"/>
    <dgm:cxn modelId="{73F4CC45-48E7-6C43-A573-AB36F79737ED}" srcId="{9E0BCA52-24B1-D342-85CB-5BDD5BAE4676}" destId="{68D49700-0441-AE43-92EB-9EA4C98E7325}" srcOrd="2" destOrd="0" parTransId="{3F6CD23C-AB00-E44C-A8FE-D541F090B456}" sibTransId="{D6B10585-81F4-1C45-8088-46B81D8D77BE}"/>
    <dgm:cxn modelId="{29AA0F91-0F8D-9E4F-BEA2-9A230DDFFDF5}" srcId="{9E0BCA52-24B1-D342-85CB-5BDD5BAE4676}" destId="{436F1A6C-0392-5D44-ABB5-2EE1A7BF6965}" srcOrd="1" destOrd="0" parTransId="{D41ED2F8-62D0-6B4C-BA36-098BCE4AD94B}" sibTransId="{A7B7748C-F47D-9A4C-A72D-4155F0AFAF42}"/>
    <dgm:cxn modelId="{EE86007B-6930-5D46-8C88-92E727EE2DA9}" type="presOf" srcId="{570714CB-CEFA-894E-8347-FB645F2E0B61}" destId="{2FD64053-838F-D84A-AF6D-A105FEF79C3D}" srcOrd="0" destOrd="0" presId="urn:microsoft.com/office/officeart/2005/8/layout/hProcess6"/>
    <dgm:cxn modelId="{8F4C27E7-B008-C945-9286-B47E950A8693}" type="presOf" srcId="{436F1A6C-0392-5D44-ABB5-2EE1A7BF6965}" destId="{549C68FA-79D6-5346-B93E-BC11AE3FF05D}" srcOrd="0" destOrd="0" presId="urn:microsoft.com/office/officeart/2005/8/layout/hProcess6"/>
    <dgm:cxn modelId="{BA0EE07C-1C5B-D947-AC20-593435D1B7AE}" type="presOf" srcId="{0EDD1440-EA8A-9249-926D-EFBD1D6EA85C}" destId="{ECE63FF0-B8D4-BF42-874E-1051C0DDB24E}" srcOrd="0" destOrd="0" presId="urn:microsoft.com/office/officeart/2005/8/layout/hProcess6"/>
    <dgm:cxn modelId="{3D382BC2-CC6D-1742-9129-9370F036CB02}" type="presOf" srcId="{0EDD1440-EA8A-9249-926D-EFBD1D6EA85C}" destId="{B6FDBF6A-F3EE-AB4E-9712-16D1CDE31ADC}" srcOrd="1" destOrd="0" presId="urn:microsoft.com/office/officeart/2005/8/layout/hProcess6"/>
    <dgm:cxn modelId="{F58AECFA-8B70-2841-87BC-F8226D697677}" type="presParOf" srcId="{5E0B3C6E-18A4-C140-B277-167DBE924BFF}" destId="{BE68752B-23AF-4147-A41E-755388B84715}" srcOrd="0" destOrd="0" presId="urn:microsoft.com/office/officeart/2005/8/layout/hProcess6"/>
    <dgm:cxn modelId="{0B8F8112-4929-BF45-8F15-3291C81613DC}" type="presParOf" srcId="{BE68752B-23AF-4147-A41E-755388B84715}" destId="{EBD22D3B-055C-8142-AE56-98F959739CDA}" srcOrd="0" destOrd="0" presId="urn:microsoft.com/office/officeart/2005/8/layout/hProcess6"/>
    <dgm:cxn modelId="{F1563DE2-CA22-9A4C-984E-605733CEEF39}" type="presParOf" srcId="{BE68752B-23AF-4147-A41E-755388B84715}" destId="{9A8909BB-2DF6-1E49-B3FA-FC3C66CC3D52}" srcOrd="1" destOrd="0" presId="urn:microsoft.com/office/officeart/2005/8/layout/hProcess6"/>
    <dgm:cxn modelId="{94B10AEE-3C92-FA44-AE2A-472A0AB8702B}" type="presParOf" srcId="{BE68752B-23AF-4147-A41E-755388B84715}" destId="{17CB2963-C84B-2142-993D-BEE3089BCA82}" srcOrd="2" destOrd="0" presId="urn:microsoft.com/office/officeart/2005/8/layout/hProcess6"/>
    <dgm:cxn modelId="{FD825D80-410D-8F42-9799-B0F0B72D269B}" type="presParOf" srcId="{BE68752B-23AF-4147-A41E-755388B84715}" destId="{2FD64053-838F-D84A-AF6D-A105FEF79C3D}" srcOrd="3" destOrd="0" presId="urn:microsoft.com/office/officeart/2005/8/layout/hProcess6"/>
    <dgm:cxn modelId="{DD28B4B7-8542-FE4F-8FB9-CF88280616C3}" type="presParOf" srcId="{5E0B3C6E-18A4-C140-B277-167DBE924BFF}" destId="{A5813356-D27C-B749-BF5C-D4852300F9DF}" srcOrd="1" destOrd="0" presId="urn:microsoft.com/office/officeart/2005/8/layout/hProcess6"/>
    <dgm:cxn modelId="{37ECA022-41C1-A248-9429-41175BEF5834}" type="presParOf" srcId="{5E0B3C6E-18A4-C140-B277-167DBE924BFF}" destId="{2FF7E491-D39E-D049-8056-7E4C8D7DC828}" srcOrd="2" destOrd="0" presId="urn:microsoft.com/office/officeart/2005/8/layout/hProcess6"/>
    <dgm:cxn modelId="{93B00093-1E56-8644-9BA0-308B5823E0B2}" type="presParOf" srcId="{2FF7E491-D39E-D049-8056-7E4C8D7DC828}" destId="{52373131-30A0-FF41-8928-662C3BE996CA}" srcOrd="0" destOrd="0" presId="urn:microsoft.com/office/officeart/2005/8/layout/hProcess6"/>
    <dgm:cxn modelId="{85B7EAE3-41DF-4448-BF21-1F86C6ECFD02}" type="presParOf" srcId="{2FF7E491-D39E-D049-8056-7E4C8D7DC828}" destId="{93C8603D-A89D-3544-B10F-8DDFA124E9E1}" srcOrd="1" destOrd="0" presId="urn:microsoft.com/office/officeart/2005/8/layout/hProcess6"/>
    <dgm:cxn modelId="{1C571FA9-6815-A24D-A7F8-5D356CC0F0E5}" type="presParOf" srcId="{2FF7E491-D39E-D049-8056-7E4C8D7DC828}" destId="{956CA6C0-1078-0F49-96D6-9EE194C8CC07}" srcOrd="2" destOrd="0" presId="urn:microsoft.com/office/officeart/2005/8/layout/hProcess6"/>
    <dgm:cxn modelId="{F532555E-5040-D648-B809-490F26430785}" type="presParOf" srcId="{2FF7E491-D39E-D049-8056-7E4C8D7DC828}" destId="{549C68FA-79D6-5346-B93E-BC11AE3FF05D}" srcOrd="3" destOrd="0" presId="urn:microsoft.com/office/officeart/2005/8/layout/hProcess6"/>
    <dgm:cxn modelId="{86343176-441C-C84D-BD61-EDB5BB48487B}" type="presParOf" srcId="{5E0B3C6E-18A4-C140-B277-167DBE924BFF}" destId="{3D59E6EC-BCC2-C849-AA8E-A249CF80E09E}" srcOrd="3" destOrd="0" presId="urn:microsoft.com/office/officeart/2005/8/layout/hProcess6"/>
    <dgm:cxn modelId="{527AE517-ADB0-6648-A5E4-B9B9ACB658F8}" type="presParOf" srcId="{5E0B3C6E-18A4-C140-B277-167DBE924BFF}" destId="{BF3A7072-58FA-FD49-A4E0-CCBEDDE56DB4}" srcOrd="4" destOrd="0" presId="urn:microsoft.com/office/officeart/2005/8/layout/hProcess6"/>
    <dgm:cxn modelId="{BE38D20A-04AC-CF40-AC79-B3E51BBCB7A5}" type="presParOf" srcId="{BF3A7072-58FA-FD49-A4E0-CCBEDDE56DB4}" destId="{82D13903-88EE-7745-B91F-DC2D721BF541}" srcOrd="0" destOrd="0" presId="urn:microsoft.com/office/officeart/2005/8/layout/hProcess6"/>
    <dgm:cxn modelId="{D9A0A770-4055-6246-9F3A-AA45BB108444}" type="presParOf" srcId="{BF3A7072-58FA-FD49-A4E0-CCBEDDE56DB4}" destId="{ECE63FF0-B8D4-BF42-874E-1051C0DDB24E}" srcOrd="1" destOrd="0" presId="urn:microsoft.com/office/officeart/2005/8/layout/hProcess6"/>
    <dgm:cxn modelId="{9CA040FA-C98B-3940-8F9D-CE276D51F904}" type="presParOf" srcId="{BF3A7072-58FA-FD49-A4E0-CCBEDDE56DB4}" destId="{B6FDBF6A-F3EE-AB4E-9712-16D1CDE31ADC}" srcOrd="2" destOrd="0" presId="urn:microsoft.com/office/officeart/2005/8/layout/hProcess6"/>
    <dgm:cxn modelId="{F9920312-B7C3-DE4D-9F64-443D0DC089D0}" type="presParOf" srcId="{BF3A7072-58FA-FD49-A4E0-CCBEDDE56DB4}" destId="{C9CF63CE-FC56-D847-BB5B-5ED3B68AC3FC}" srcOrd="3" destOrd="0" presId="urn:microsoft.com/office/officeart/2005/8/layout/hProcess6"/>
    <dgm:cxn modelId="{22F4291C-74D2-AE44-A3D1-F1BBC5E3AA88}" type="presParOf" srcId="{5E0B3C6E-18A4-C140-B277-167DBE924BFF}" destId="{2089C409-0AC9-1142-A2F4-204FC944988E}" srcOrd="5" destOrd="0" presId="urn:microsoft.com/office/officeart/2005/8/layout/hProcess6"/>
    <dgm:cxn modelId="{32381644-8A05-0742-8E0B-EB088D9ED6F3}" type="presParOf" srcId="{5E0B3C6E-18A4-C140-B277-167DBE924BFF}" destId="{045633B6-78BE-9D4E-814E-06A700A1989C}" srcOrd="6" destOrd="0" presId="urn:microsoft.com/office/officeart/2005/8/layout/hProcess6"/>
    <dgm:cxn modelId="{EBD066C1-AFFA-FD48-BCB7-46F405B99739}" type="presParOf" srcId="{045633B6-78BE-9D4E-814E-06A700A1989C}" destId="{D1F831E9-EDD7-7746-89DA-71EBB821D64F}" srcOrd="0" destOrd="0" presId="urn:microsoft.com/office/officeart/2005/8/layout/hProcess6"/>
    <dgm:cxn modelId="{66A1A658-FB19-A847-B59B-06DC28714711}" type="presParOf" srcId="{045633B6-78BE-9D4E-814E-06A700A1989C}" destId="{D2548BF2-127B-6E4C-917B-D002B844C501}" srcOrd="1" destOrd="0" presId="urn:microsoft.com/office/officeart/2005/8/layout/hProcess6"/>
    <dgm:cxn modelId="{1698925C-F9BE-4C41-A937-03DA3162A041}" type="presParOf" srcId="{045633B6-78BE-9D4E-814E-06A700A1989C}" destId="{932F652D-3E02-564C-AE67-13762342F8FB}" srcOrd="2" destOrd="0" presId="urn:microsoft.com/office/officeart/2005/8/layout/hProcess6"/>
    <dgm:cxn modelId="{5051B92E-86AF-A546-A11E-F9553782F23D}" type="presParOf" srcId="{045633B6-78BE-9D4E-814E-06A700A1989C}" destId="{6A7B169E-A27A-A948-ACF8-49571030478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A774B-57EB-2E47-AA0A-5303C3946013}" type="doc">
      <dgm:prSet loTypeId="urn:microsoft.com/office/officeart/2005/8/layout/vList5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6131C5E-84BC-E044-ADC2-64D06D39CAB0}">
      <dgm:prSet phldrT="[Text]"/>
      <dgm:spPr/>
      <dgm:t>
        <a:bodyPr/>
        <a:lstStyle/>
        <a:p>
          <a:r>
            <a:rPr lang="en-GB" dirty="0" smtClean="0"/>
            <a:t>History</a:t>
          </a:r>
          <a:endParaRPr lang="en-GB" dirty="0"/>
        </a:p>
      </dgm:t>
    </dgm:pt>
    <dgm:pt modelId="{7AF9A5F9-BADB-3641-AF0B-410A226CEF7E}" type="parTrans" cxnId="{25319C49-611A-624F-8F8E-AAD8D2082EF3}">
      <dgm:prSet/>
      <dgm:spPr/>
      <dgm:t>
        <a:bodyPr/>
        <a:lstStyle/>
        <a:p>
          <a:endParaRPr lang="en-GB"/>
        </a:p>
      </dgm:t>
    </dgm:pt>
    <dgm:pt modelId="{F051A171-7CEA-D345-A79B-B6D6A2071278}" type="sibTrans" cxnId="{25319C49-611A-624F-8F8E-AAD8D2082EF3}">
      <dgm:prSet/>
      <dgm:spPr/>
      <dgm:t>
        <a:bodyPr/>
        <a:lstStyle/>
        <a:p>
          <a:endParaRPr lang="en-GB"/>
        </a:p>
      </dgm:t>
    </dgm:pt>
    <dgm:pt modelId="{FE1EF619-6B82-F94A-BC06-6A46E445225F}">
      <dgm:prSet phldrT="[Text]" custT="1"/>
      <dgm:spPr/>
      <dgm:t>
        <a:bodyPr/>
        <a:lstStyle/>
        <a:p>
          <a:r>
            <a:rPr lang="en-GB" sz="1200" dirty="0" smtClean="0"/>
            <a:t>previous antibody?</a:t>
          </a:r>
          <a:endParaRPr lang="en-GB" sz="1200" dirty="0"/>
        </a:p>
      </dgm:t>
    </dgm:pt>
    <dgm:pt modelId="{7B3D4094-A504-6145-B79A-BE859F0C8CAB}" type="parTrans" cxnId="{1D1FA7C6-272B-6F4E-9EF7-574C21288FBA}">
      <dgm:prSet/>
      <dgm:spPr/>
      <dgm:t>
        <a:bodyPr/>
        <a:lstStyle/>
        <a:p>
          <a:endParaRPr lang="en-GB"/>
        </a:p>
      </dgm:t>
    </dgm:pt>
    <dgm:pt modelId="{3EDAC0C8-5036-C045-992C-53CD1E8F7224}" type="sibTrans" cxnId="{1D1FA7C6-272B-6F4E-9EF7-574C21288FBA}">
      <dgm:prSet/>
      <dgm:spPr/>
      <dgm:t>
        <a:bodyPr/>
        <a:lstStyle/>
        <a:p>
          <a:endParaRPr lang="en-GB"/>
        </a:p>
      </dgm:t>
    </dgm:pt>
    <dgm:pt modelId="{D7D8F14E-0809-E34D-A6A3-30BD1E3FE44F}">
      <dgm:prSet phldrT="[Text]" custT="1"/>
      <dgm:spPr/>
      <dgm:t>
        <a:bodyPr/>
        <a:lstStyle/>
        <a:p>
          <a:r>
            <a:rPr lang="en-GB" sz="1200" dirty="0" smtClean="0"/>
            <a:t>previous phenotype? </a:t>
          </a:r>
          <a:endParaRPr lang="en-GB" sz="1200" dirty="0"/>
        </a:p>
      </dgm:t>
    </dgm:pt>
    <dgm:pt modelId="{12C7DE77-F0DD-C24A-A016-A6AD2F3C44F9}" type="parTrans" cxnId="{B5D3CA0D-BB05-4B40-B821-E2D18B5910B0}">
      <dgm:prSet/>
      <dgm:spPr/>
      <dgm:t>
        <a:bodyPr/>
        <a:lstStyle/>
        <a:p>
          <a:endParaRPr lang="en-GB"/>
        </a:p>
      </dgm:t>
    </dgm:pt>
    <dgm:pt modelId="{059F9825-BD6C-7640-B664-75977BD26E82}" type="sibTrans" cxnId="{B5D3CA0D-BB05-4B40-B821-E2D18B5910B0}">
      <dgm:prSet/>
      <dgm:spPr/>
      <dgm:t>
        <a:bodyPr/>
        <a:lstStyle/>
        <a:p>
          <a:endParaRPr lang="en-GB"/>
        </a:p>
      </dgm:t>
    </dgm:pt>
    <dgm:pt modelId="{7D0BAA15-65A2-3B4F-88B5-B27109034813}">
      <dgm:prSet phldrT="[Text]"/>
      <dgm:spPr/>
      <dgm:t>
        <a:bodyPr/>
        <a:lstStyle/>
        <a:p>
          <a:r>
            <a:rPr lang="en-GB" dirty="0" err="1" smtClean="0"/>
            <a:t>Autocontrol</a:t>
          </a:r>
          <a:endParaRPr lang="en-GB" dirty="0"/>
        </a:p>
      </dgm:t>
    </dgm:pt>
    <dgm:pt modelId="{AAE89CCF-6535-A549-AC95-F4338109D17D}" type="parTrans" cxnId="{88B2AB5A-98FB-264F-B131-45EBF73BC464}">
      <dgm:prSet/>
      <dgm:spPr/>
      <dgm:t>
        <a:bodyPr/>
        <a:lstStyle/>
        <a:p>
          <a:endParaRPr lang="en-GB"/>
        </a:p>
      </dgm:t>
    </dgm:pt>
    <dgm:pt modelId="{996B5AEE-B92C-3D49-AC07-0941294BE56C}" type="sibTrans" cxnId="{88B2AB5A-98FB-264F-B131-45EBF73BC464}">
      <dgm:prSet/>
      <dgm:spPr/>
      <dgm:t>
        <a:bodyPr/>
        <a:lstStyle/>
        <a:p>
          <a:endParaRPr lang="en-GB"/>
        </a:p>
      </dgm:t>
    </dgm:pt>
    <dgm:pt modelId="{9AC3BC83-4C32-2E4B-A608-E07876775183}">
      <dgm:prSet phldrT="[Text]" custT="1"/>
      <dgm:spPr/>
      <dgm:t>
        <a:bodyPr/>
        <a:lstStyle/>
        <a:p>
          <a:r>
            <a:rPr lang="en-GB" sz="1200" dirty="0" smtClean="0"/>
            <a:t>Negative</a:t>
          </a:r>
          <a:endParaRPr lang="en-GB" sz="1200" dirty="0"/>
        </a:p>
      </dgm:t>
    </dgm:pt>
    <dgm:pt modelId="{E2C6A8D0-EB37-B84B-98B2-8BB8E2FCEF84}" type="parTrans" cxnId="{EC2C3A3A-395F-DA42-9B87-DEE3181718F5}">
      <dgm:prSet/>
      <dgm:spPr/>
      <dgm:t>
        <a:bodyPr/>
        <a:lstStyle/>
        <a:p>
          <a:endParaRPr lang="en-GB"/>
        </a:p>
      </dgm:t>
    </dgm:pt>
    <dgm:pt modelId="{5D5564B0-DB42-984B-9FD6-596F8433DDC1}" type="sibTrans" cxnId="{EC2C3A3A-395F-DA42-9B87-DEE3181718F5}">
      <dgm:prSet/>
      <dgm:spPr/>
      <dgm:t>
        <a:bodyPr/>
        <a:lstStyle/>
        <a:p>
          <a:endParaRPr lang="en-GB"/>
        </a:p>
      </dgm:t>
    </dgm:pt>
    <dgm:pt modelId="{F4AF3A3E-A7E2-9F43-BCA5-BEB093963C12}">
      <dgm:prSet phldrT="[Text]"/>
      <dgm:spPr/>
      <dgm:t>
        <a:bodyPr/>
        <a:lstStyle/>
        <a:p>
          <a:r>
            <a:rPr lang="en-GB" dirty="0" smtClean="0"/>
            <a:t>Pattern?</a:t>
          </a:r>
          <a:endParaRPr lang="en-GB" dirty="0"/>
        </a:p>
      </dgm:t>
    </dgm:pt>
    <dgm:pt modelId="{38F94017-EE05-534F-A6BE-DC0527B99332}" type="parTrans" cxnId="{E4969A8D-9453-6448-B403-0BBD22B742DB}">
      <dgm:prSet/>
      <dgm:spPr/>
      <dgm:t>
        <a:bodyPr/>
        <a:lstStyle/>
        <a:p>
          <a:endParaRPr lang="en-GB"/>
        </a:p>
      </dgm:t>
    </dgm:pt>
    <dgm:pt modelId="{9B0AF84F-A936-F041-A1DD-EC9B4B3445DC}" type="sibTrans" cxnId="{E4969A8D-9453-6448-B403-0BBD22B742DB}">
      <dgm:prSet/>
      <dgm:spPr/>
      <dgm:t>
        <a:bodyPr/>
        <a:lstStyle/>
        <a:p>
          <a:endParaRPr lang="en-GB"/>
        </a:p>
      </dgm:t>
    </dgm:pt>
    <dgm:pt modelId="{90D9C1EA-E45E-674B-B5A2-C8E71ADF786A}">
      <dgm:prSet phldrT="[Text]"/>
      <dgm:spPr/>
      <dgm:t>
        <a:bodyPr/>
        <a:lstStyle/>
        <a:p>
          <a:r>
            <a:rPr lang="en-GB" dirty="0" smtClean="0"/>
            <a:t>Cross-out </a:t>
          </a:r>
          <a:endParaRPr lang="en-GB" dirty="0"/>
        </a:p>
      </dgm:t>
    </dgm:pt>
    <dgm:pt modelId="{937FE3BA-F025-FB46-9F67-5DA336991960}" type="parTrans" cxnId="{4C1FD3AE-36D9-0540-ADEC-964230C458C1}">
      <dgm:prSet/>
      <dgm:spPr/>
      <dgm:t>
        <a:bodyPr/>
        <a:lstStyle/>
        <a:p>
          <a:endParaRPr lang="en-GB"/>
        </a:p>
      </dgm:t>
    </dgm:pt>
    <dgm:pt modelId="{66C7B958-5B15-114C-8A46-C91786E1ABAD}" type="sibTrans" cxnId="{4C1FD3AE-36D9-0540-ADEC-964230C458C1}">
      <dgm:prSet/>
      <dgm:spPr/>
      <dgm:t>
        <a:bodyPr/>
        <a:lstStyle/>
        <a:p>
          <a:endParaRPr lang="en-GB"/>
        </a:p>
      </dgm:t>
    </dgm:pt>
    <dgm:pt modelId="{D950F4B2-8662-A74C-AE62-052C8DFBF689}">
      <dgm:prSet phldrT="[Text]"/>
      <dgm:spPr/>
      <dgm:t>
        <a:bodyPr/>
        <a:lstStyle/>
        <a:p>
          <a:r>
            <a:rPr lang="en-GB" dirty="0" smtClean="0"/>
            <a:t>What is left </a:t>
          </a:r>
          <a:endParaRPr lang="en-GB" dirty="0"/>
        </a:p>
      </dgm:t>
    </dgm:pt>
    <dgm:pt modelId="{0C207B23-B54E-3246-B2A0-71DF50A1BA0E}" type="sibTrans" cxnId="{7E935690-0B3B-A542-AE98-0CAF9A561067}">
      <dgm:prSet/>
      <dgm:spPr/>
      <dgm:t>
        <a:bodyPr/>
        <a:lstStyle/>
        <a:p>
          <a:endParaRPr lang="en-GB"/>
        </a:p>
      </dgm:t>
    </dgm:pt>
    <dgm:pt modelId="{DDE9D835-EDDB-024E-8F12-D2348F258805}" type="parTrans" cxnId="{7E935690-0B3B-A542-AE98-0CAF9A561067}">
      <dgm:prSet/>
      <dgm:spPr/>
      <dgm:t>
        <a:bodyPr/>
        <a:lstStyle/>
        <a:p>
          <a:endParaRPr lang="en-GB"/>
        </a:p>
      </dgm:t>
    </dgm:pt>
    <dgm:pt modelId="{246F0C31-9FDB-834E-A40F-46FC19B38CEE}">
      <dgm:prSet phldrT="[Text]"/>
      <dgm:spPr/>
      <dgm:t>
        <a:bodyPr/>
        <a:lstStyle/>
        <a:p>
          <a:r>
            <a:rPr lang="en-GB" dirty="0" smtClean="0"/>
            <a:t>Additional Techniques</a:t>
          </a:r>
          <a:endParaRPr lang="en-GB" dirty="0"/>
        </a:p>
      </dgm:t>
    </dgm:pt>
    <dgm:pt modelId="{4250FBB7-0521-8C42-94E4-968DAE557239}" type="sibTrans" cxnId="{B794348B-26B4-6641-862C-31A3FBC1BA58}">
      <dgm:prSet/>
      <dgm:spPr/>
      <dgm:t>
        <a:bodyPr/>
        <a:lstStyle/>
        <a:p>
          <a:endParaRPr lang="en-GB"/>
        </a:p>
      </dgm:t>
    </dgm:pt>
    <dgm:pt modelId="{6F0C0767-2BA9-BF42-81AA-89D5A88A1987}" type="parTrans" cxnId="{B794348B-26B4-6641-862C-31A3FBC1BA58}">
      <dgm:prSet/>
      <dgm:spPr/>
      <dgm:t>
        <a:bodyPr/>
        <a:lstStyle/>
        <a:p>
          <a:endParaRPr lang="en-GB"/>
        </a:p>
      </dgm:t>
    </dgm:pt>
    <dgm:pt modelId="{A2775687-63B0-E14C-AD37-044BDCC73597}">
      <dgm:prSet phldrT="[Text]"/>
      <dgm:spPr/>
      <dgm:t>
        <a:bodyPr/>
        <a:lstStyle/>
        <a:p>
          <a:r>
            <a:rPr lang="en-GB" dirty="0" smtClean="0"/>
            <a:t>Statistics</a:t>
          </a:r>
          <a:endParaRPr lang="en-GB" dirty="0"/>
        </a:p>
      </dgm:t>
    </dgm:pt>
    <dgm:pt modelId="{86C24FCA-8E28-7542-A43A-90B338182A46}" type="sibTrans" cxnId="{1F014E79-8D9F-0D40-AF4D-599494132757}">
      <dgm:prSet/>
      <dgm:spPr/>
      <dgm:t>
        <a:bodyPr/>
        <a:lstStyle/>
        <a:p>
          <a:endParaRPr lang="en-GB"/>
        </a:p>
      </dgm:t>
    </dgm:pt>
    <dgm:pt modelId="{B5034519-BBC5-C043-904B-77DE3AE02DC4}" type="parTrans" cxnId="{1F014E79-8D9F-0D40-AF4D-599494132757}">
      <dgm:prSet/>
      <dgm:spPr/>
      <dgm:t>
        <a:bodyPr/>
        <a:lstStyle/>
        <a:p>
          <a:endParaRPr lang="en-GB"/>
        </a:p>
      </dgm:t>
    </dgm:pt>
    <dgm:pt modelId="{9EA5B5EB-7DCE-2145-85EE-22BCE48C770D}">
      <dgm:prSet phldrT="[Text]" custT="1"/>
      <dgm:spPr/>
      <dgm:t>
        <a:bodyPr/>
        <a:lstStyle/>
        <a:p>
          <a:r>
            <a:rPr lang="en-GB" sz="1200" dirty="0" smtClean="0"/>
            <a:t>other enhancement media</a:t>
          </a:r>
          <a:endParaRPr lang="en-GB" sz="1200" dirty="0"/>
        </a:p>
      </dgm:t>
    </dgm:pt>
    <dgm:pt modelId="{F59E9F61-7B13-CA4F-9077-5805109236DB}" type="sibTrans" cxnId="{26930AFC-0A3A-6140-BFC8-DEC263B5AB62}">
      <dgm:prSet/>
      <dgm:spPr/>
      <dgm:t>
        <a:bodyPr/>
        <a:lstStyle/>
        <a:p>
          <a:endParaRPr lang="en-GB"/>
        </a:p>
      </dgm:t>
    </dgm:pt>
    <dgm:pt modelId="{1584845C-7B8D-B843-97FD-B79E6C097BB1}" type="parTrans" cxnId="{26930AFC-0A3A-6140-BFC8-DEC263B5AB62}">
      <dgm:prSet/>
      <dgm:spPr/>
      <dgm:t>
        <a:bodyPr/>
        <a:lstStyle/>
        <a:p>
          <a:endParaRPr lang="en-GB"/>
        </a:p>
      </dgm:t>
    </dgm:pt>
    <dgm:pt modelId="{9FFA7A69-A63E-FA48-921C-94B0D1AA46C9}">
      <dgm:prSet phldrT="[Text]" custT="1"/>
      <dgm:spPr/>
      <dgm:t>
        <a:bodyPr/>
        <a:lstStyle/>
        <a:p>
          <a:r>
            <a:rPr lang="en-GB" sz="1200" dirty="0" smtClean="0"/>
            <a:t>enzymes</a:t>
          </a:r>
          <a:endParaRPr lang="en-GB" sz="1200" dirty="0"/>
        </a:p>
      </dgm:t>
    </dgm:pt>
    <dgm:pt modelId="{F79147B0-627A-F948-9EED-0F4741E56F14}" type="sibTrans" cxnId="{0B32749C-D444-F649-9F6C-6782B3EAB5BD}">
      <dgm:prSet/>
      <dgm:spPr/>
      <dgm:t>
        <a:bodyPr/>
        <a:lstStyle/>
        <a:p>
          <a:endParaRPr lang="en-GB"/>
        </a:p>
      </dgm:t>
    </dgm:pt>
    <dgm:pt modelId="{9C306704-0352-8B46-8E2E-5203E4E0BB9B}" type="parTrans" cxnId="{0B32749C-D444-F649-9F6C-6782B3EAB5BD}">
      <dgm:prSet/>
      <dgm:spPr/>
      <dgm:t>
        <a:bodyPr/>
        <a:lstStyle/>
        <a:p>
          <a:endParaRPr lang="en-GB"/>
        </a:p>
      </dgm:t>
    </dgm:pt>
    <dgm:pt modelId="{BF2849C0-E261-3F49-A185-0711B697B14C}">
      <dgm:prSet phldrT="[Text]" custT="1"/>
      <dgm:spPr/>
      <dgm:t>
        <a:bodyPr/>
        <a:lstStyle/>
        <a:p>
          <a:r>
            <a:rPr lang="en-GB" sz="1200" dirty="0" smtClean="0"/>
            <a:t>make sure all reactions are explained by the antibody you believe is there</a:t>
          </a:r>
          <a:endParaRPr lang="en-GB" sz="1200" dirty="0"/>
        </a:p>
      </dgm:t>
    </dgm:pt>
    <dgm:pt modelId="{79E98845-8C76-D942-8453-AC5F73966F49}" type="sibTrans" cxnId="{94BF0DFC-F455-F84E-8927-22BA822134A5}">
      <dgm:prSet/>
      <dgm:spPr/>
      <dgm:t>
        <a:bodyPr/>
        <a:lstStyle/>
        <a:p>
          <a:endParaRPr lang="en-GB"/>
        </a:p>
      </dgm:t>
    </dgm:pt>
    <dgm:pt modelId="{9B576F74-1AF3-934A-AB76-D7F9B4915996}" type="parTrans" cxnId="{94BF0DFC-F455-F84E-8927-22BA822134A5}">
      <dgm:prSet/>
      <dgm:spPr/>
      <dgm:t>
        <a:bodyPr/>
        <a:lstStyle/>
        <a:p>
          <a:endParaRPr lang="en-GB"/>
        </a:p>
      </dgm:t>
    </dgm:pt>
    <dgm:pt modelId="{F1D5D6B9-47E3-C049-B416-1FA0D298C926}">
      <dgm:prSet phldrT="[Text]" custT="1"/>
      <dgm:spPr/>
      <dgm:t>
        <a:bodyPr/>
        <a:lstStyle/>
        <a:p>
          <a:r>
            <a:rPr lang="en-GB" sz="1200" dirty="0" smtClean="0"/>
            <a:t>see example</a:t>
          </a:r>
          <a:endParaRPr lang="en-GB" sz="1200" dirty="0"/>
        </a:p>
      </dgm:t>
    </dgm:pt>
    <dgm:pt modelId="{02D40F75-B4A0-C847-B774-726EBB66A5BC}" type="sibTrans" cxnId="{F591C00F-3D9A-B649-89B1-CD65310DF990}">
      <dgm:prSet/>
      <dgm:spPr/>
      <dgm:t>
        <a:bodyPr/>
        <a:lstStyle/>
        <a:p>
          <a:endParaRPr lang="en-GB"/>
        </a:p>
      </dgm:t>
    </dgm:pt>
    <dgm:pt modelId="{22B27700-6E4A-334B-9800-9D4CD33BFD29}" type="parTrans" cxnId="{F591C00F-3D9A-B649-89B1-CD65310DF990}">
      <dgm:prSet/>
      <dgm:spPr/>
      <dgm:t>
        <a:bodyPr/>
        <a:lstStyle/>
        <a:p>
          <a:endParaRPr lang="en-GB"/>
        </a:p>
      </dgm:t>
    </dgm:pt>
    <dgm:pt modelId="{389BBF5D-6F3A-4541-A528-88F09BF3640E}">
      <dgm:prSet phldrT="[Text]" custT="1"/>
      <dgm:spPr/>
      <dgm:t>
        <a:bodyPr/>
        <a:lstStyle/>
        <a:p>
          <a:r>
            <a:rPr lang="en-GB" sz="1200" dirty="0" smtClean="0"/>
            <a:t>clear rules ?</a:t>
          </a:r>
          <a:endParaRPr lang="en-GB" sz="1200" dirty="0"/>
        </a:p>
      </dgm:t>
    </dgm:pt>
    <dgm:pt modelId="{4A21AEBD-D218-864C-ACA9-A65D9E791FA1}" type="sibTrans" cxnId="{D6DAEC8A-C964-4240-8E9C-F127562D3C5E}">
      <dgm:prSet/>
      <dgm:spPr/>
      <dgm:t>
        <a:bodyPr/>
        <a:lstStyle/>
        <a:p>
          <a:endParaRPr lang="en-GB"/>
        </a:p>
      </dgm:t>
    </dgm:pt>
    <dgm:pt modelId="{74EFC69C-5EBE-0849-9768-5501D516C538}" type="parTrans" cxnId="{D6DAEC8A-C964-4240-8E9C-F127562D3C5E}">
      <dgm:prSet/>
      <dgm:spPr/>
      <dgm:t>
        <a:bodyPr/>
        <a:lstStyle/>
        <a:p>
          <a:endParaRPr lang="en-GB"/>
        </a:p>
      </dgm:t>
    </dgm:pt>
    <dgm:pt modelId="{B821F8F0-ED59-FA4D-858A-EB131D45523F}">
      <dgm:prSet phldrT="[Text]" custT="1"/>
      <dgm:spPr/>
      <dgm:t>
        <a:bodyPr/>
        <a:lstStyle/>
        <a:p>
          <a:r>
            <a:rPr lang="en-GB" sz="1200" dirty="0" smtClean="0"/>
            <a:t>Variable reactions? Single with dosage or multiple </a:t>
          </a:r>
          <a:endParaRPr lang="en-GB" sz="1200" dirty="0"/>
        </a:p>
      </dgm:t>
    </dgm:pt>
    <dgm:pt modelId="{65E92C22-3089-364C-9426-B1D17C632766}" type="sibTrans" cxnId="{1639905D-3245-B842-9B84-51A0C20C4B84}">
      <dgm:prSet/>
      <dgm:spPr/>
      <dgm:t>
        <a:bodyPr/>
        <a:lstStyle/>
        <a:p>
          <a:endParaRPr lang="en-GB"/>
        </a:p>
      </dgm:t>
    </dgm:pt>
    <dgm:pt modelId="{A2E5BD01-6012-A843-AFC4-657F037D2F6C}" type="parTrans" cxnId="{1639905D-3245-B842-9B84-51A0C20C4B84}">
      <dgm:prSet/>
      <dgm:spPr/>
      <dgm:t>
        <a:bodyPr/>
        <a:lstStyle/>
        <a:p>
          <a:endParaRPr lang="en-GB"/>
        </a:p>
      </dgm:t>
    </dgm:pt>
    <dgm:pt modelId="{D10C1BD5-7FE9-8E44-B0D0-C19C41D3C406}">
      <dgm:prSet phldrT="[Text]" custT="1"/>
      <dgm:spPr/>
      <dgm:t>
        <a:bodyPr/>
        <a:lstStyle/>
        <a:p>
          <a:r>
            <a:rPr lang="en-GB" sz="1200" dirty="0" smtClean="0"/>
            <a:t>Uniform </a:t>
          </a:r>
          <a:r>
            <a:rPr lang="en-GB" sz="1200" dirty="0" smtClean="0">
              <a:sym typeface="Wingdings"/>
            </a:rPr>
            <a:t> single antibody?</a:t>
          </a:r>
          <a:endParaRPr lang="en-GB" sz="1200" dirty="0"/>
        </a:p>
      </dgm:t>
    </dgm:pt>
    <dgm:pt modelId="{F896E7FE-151F-AF44-8927-645ABE66A48A}" type="sibTrans" cxnId="{BF5E78FC-4619-AE43-BF58-894A4EEA3D34}">
      <dgm:prSet/>
      <dgm:spPr/>
      <dgm:t>
        <a:bodyPr/>
        <a:lstStyle/>
        <a:p>
          <a:endParaRPr lang="en-GB"/>
        </a:p>
      </dgm:t>
    </dgm:pt>
    <dgm:pt modelId="{3CC58F1A-B10F-E444-954A-101A9396838F}" type="parTrans" cxnId="{BF5E78FC-4619-AE43-BF58-894A4EEA3D34}">
      <dgm:prSet/>
      <dgm:spPr/>
      <dgm:t>
        <a:bodyPr/>
        <a:lstStyle/>
        <a:p>
          <a:endParaRPr lang="en-GB"/>
        </a:p>
      </dgm:t>
    </dgm:pt>
    <dgm:pt modelId="{FF01AECC-DF88-CD4B-9C64-396F762D474E}">
      <dgm:prSet phldrT="[Text]" custT="1"/>
      <dgm:spPr/>
      <dgm:t>
        <a:bodyPr/>
        <a:lstStyle/>
        <a:p>
          <a:r>
            <a:rPr lang="en-GB" sz="1200" dirty="0" smtClean="0"/>
            <a:t>Positive: DAT? AIHA (cold/warm), DHTR, medication, ---</a:t>
          </a:r>
          <a:endParaRPr lang="en-GB" sz="1200" dirty="0"/>
        </a:p>
      </dgm:t>
    </dgm:pt>
    <dgm:pt modelId="{B35AAA53-7CC1-E248-A5EE-FA60607A4524}" type="sibTrans" cxnId="{868AA75C-3D82-0140-8658-B5FE5FE41755}">
      <dgm:prSet/>
      <dgm:spPr/>
      <dgm:t>
        <a:bodyPr/>
        <a:lstStyle/>
        <a:p>
          <a:endParaRPr lang="en-GB"/>
        </a:p>
      </dgm:t>
    </dgm:pt>
    <dgm:pt modelId="{76628A40-1336-E94B-8D1E-FDA213260741}" type="parTrans" cxnId="{868AA75C-3D82-0140-8658-B5FE5FE41755}">
      <dgm:prSet/>
      <dgm:spPr/>
      <dgm:t>
        <a:bodyPr/>
        <a:lstStyle/>
        <a:p>
          <a:endParaRPr lang="en-GB"/>
        </a:p>
      </dgm:t>
    </dgm:pt>
    <dgm:pt modelId="{4A96CA95-FFA7-FF40-8586-091B6D1F7122}">
      <dgm:prSet phldrT="[Text]" custT="1"/>
      <dgm:spPr/>
      <dgm:t>
        <a:bodyPr/>
        <a:lstStyle/>
        <a:p>
          <a:r>
            <a:rPr lang="en-GB" sz="1200" dirty="0" smtClean="0"/>
            <a:t>Fisher’s exact</a:t>
          </a:r>
          <a:endParaRPr lang="en-GB" sz="1200" dirty="0"/>
        </a:p>
      </dgm:t>
    </dgm:pt>
    <dgm:pt modelId="{34CF3D6B-5555-3944-8C1A-A691A9DC61CA}" type="parTrans" cxnId="{95638C5A-D5F1-0B48-B22A-19D896C2D26A}">
      <dgm:prSet/>
      <dgm:spPr/>
      <dgm:t>
        <a:bodyPr/>
        <a:lstStyle/>
        <a:p>
          <a:endParaRPr lang="en-GB"/>
        </a:p>
      </dgm:t>
    </dgm:pt>
    <dgm:pt modelId="{6A21CB94-5E04-3340-A900-768E8AFFF7CC}" type="sibTrans" cxnId="{95638C5A-D5F1-0B48-B22A-19D896C2D26A}">
      <dgm:prSet/>
      <dgm:spPr/>
      <dgm:t>
        <a:bodyPr/>
        <a:lstStyle/>
        <a:p>
          <a:endParaRPr lang="en-GB"/>
        </a:p>
      </dgm:t>
    </dgm:pt>
    <dgm:pt modelId="{8FEB2D31-7047-FF42-AC68-FAD03E4702E8}">
      <dgm:prSet phldrT="[Text]" custT="1"/>
      <dgm:spPr/>
      <dgm:t>
        <a:bodyPr/>
        <a:lstStyle/>
        <a:p>
          <a:r>
            <a:rPr lang="en-GB" sz="1200" dirty="0" smtClean="0"/>
            <a:t>Additional cells</a:t>
          </a:r>
          <a:endParaRPr lang="en-GB" sz="1200" dirty="0"/>
        </a:p>
      </dgm:t>
    </dgm:pt>
    <dgm:pt modelId="{E065CC5D-5AB5-AC41-81BF-C7107307D6C6}" type="parTrans" cxnId="{7031B084-0DC1-DE43-AE40-48372CAB26C4}">
      <dgm:prSet/>
      <dgm:spPr/>
      <dgm:t>
        <a:bodyPr/>
        <a:lstStyle/>
        <a:p>
          <a:endParaRPr lang="en-GB"/>
        </a:p>
      </dgm:t>
    </dgm:pt>
    <dgm:pt modelId="{0B27968D-9AB0-2A4C-BF2F-C2A2FFE567C0}" type="sibTrans" cxnId="{7031B084-0DC1-DE43-AE40-48372CAB26C4}">
      <dgm:prSet/>
      <dgm:spPr/>
      <dgm:t>
        <a:bodyPr/>
        <a:lstStyle/>
        <a:p>
          <a:endParaRPr lang="en-GB"/>
        </a:p>
      </dgm:t>
    </dgm:pt>
    <dgm:pt modelId="{F22BE25D-6E0C-854B-8F08-81CAA1B47085}" type="pres">
      <dgm:prSet presAssocID="{465A774B-57EB-2E47-AA0A-5303C39460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F041E1-3573-4441-B0C4-6289A3A0CEE6}" type="pres">
      <dgm:prSet presAssocID="{36131C5E-84BC-E044-ADC2-64D06D39CAB0}" presName="linNode" presStyleCnt="0"/>
      <dgm:spPr/>
    </dgm:pt>
    <dgm:pt modelId="{6186F032-3FD3-A741-9ABB-929C36AF6D59}" type="pres">
      <dgm:prSet presAssocID="{36131C5E-84BC-E044-ADC2-64D06D39CAB0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94DB21-6F65-BB45-9E3E-A6045DBDC814}" type="pres">
      <dgm:prSet presAssocID="{36131C5E-84BC-E044-ADC2-64D06D39CAB0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DB941-4CDD-1248-84CF-4C81C6DD7478}" type="pres">
      <dgm:prSet presAssocID="{F051A171-7CEA-D345-A79B-B6D6A2071278}" presName="sp" presStyleCnt="0"/>
      <dgm:spPr/>
    </dgm:pt>
    <dgm:pt modelId="{0F168A96-0982-F845-BA8D-7A6F838428AB}" type="pres">
      <dgm:prSet presAssocID="{7D0BAA15-65A2-3B4F-88B5-B27109034813}" presName="linNode" presStyleCnt="0"/>
      <dgm:spPr/>
    </dgm:pt>
    <dgm:pt modelId="{DD4CCBB9-C729-314D-B9EF-DE388696A993}" type="pres">
      <dgm:prSet presAssocID="{7D0BAA15-65A2-3B4F-88B5-B2710903481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BC6583-CCC8-DF4B-B7DF-E0C379805CBE}" type="pres">
      <dgm:prSet presAssocID="{7D0BAA15-65A2-3B4F-88B5-B27109034813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70978D-4220-C849-A8F4-9688A6B4424B}" type="pres">
      <dgm:prSet presAssocID="{996B5AEE-B92C-3D49-AC07-0941294BE56C}" presName="sp" presStyleCnt="0"/>
      <dgm:spPr/>
    </dgm:pt>
    <dgm:pt modelId="{214DA90E-D80B-D844-8346-DBF9DF0E0685}" type="pres">
      <dgm:prSet presAssocID="{F4AF3A3E-A7E2-9F43-BCA5-BEB093963C12}" presName="linNode" presStyleCnt="0"/>
      <dgm:spPr/>
    </dgm:pt>
    <dgm:pt modelId="{C3ADFFEB-F7D5-0247-AEF0-72F82FA5AA79}" type="pres">
      <dgm:prSet presAssocID="{F4AF3A3E-A7E2-9F43-BCA5-BEB093963C12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6C29BE-5EB9-1543-8F2D-70E77B5BFCAB}" type="pres">
      <dgm:prSet presAssocID="{F4AF3A3E-A7E2-9F43-BCA5-BEB093963C12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391A98-F01A-D042-AE4D-8480725CE41E}" type="pres">
      <dgm:prSet presAssocID="{9B0AF84F-A936-F041-A1DD-EC9B4B3445DC}" presName="sp" presStyleCnt="0"/>
      <dgm:spPr/>
    </dgm:pt>
    <dgm:pt modelId="{C29FEDD5-1D3C-3A45-9A4D-6133A1B6665C}" type="pres">
      <dgm:prSet presAssocID="{90D9C1EA-E45E-674B-B5A2-C8E71ADF786A}" presName="linNode" presStyleCnt="0"/>
      <dgm:spPr/>
    </dgm:pt>
    <dgm:pt modelId="{C60E7F7A-2167-434E-A85D-FCE8FAD4BAA5}" type="pres">
      <dgm:prSet presAssocID="{90D9C1EA-E45E-674B-B5A2-C8E71ADF786A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EA4AEA-70B9-5D49-8644-8FDE581863BA}" type="pres">
      <dgm:prSet presAssocID="{90D9C1EA-E45E-674B-B5A2-C8E71ADF786A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BBB80D-5D4C-2B4B-AAB2-1918F7FD9536}" type="pres">
      <dgm:prSet presAssocID="{66C7B958-5B15-114C-8A46-C91786E1ABAD}" presName="sp" presStyleCnt="0"/>
      <dgm:spPr/>
    </dgm:pt>
    <dgm:pt modelId="{4311B262-675A-E54A-AD9C-6A79A721A231}" type="pres">
      <dgm:prSet presAssocID="{D950F4B2-8662-A74C-AE62-052C8DFBF689}" presName="linNode" presStyleCnt="0"/>
      <dgm:spPr/>
    </dgm:pt>
    <dgm:pt modelId="{BC9A1829-305E-5146-A92E-A8334734B0D0}" type="pres">
      <dgm:prSet presAssocID="{D950F4B2-8662-A74C-AE62-052C8DFBF689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7EC5A1-826C-3443-B91D-D20C1EA8ABF1}" type="pres">
      <dgm:prSet presAssocID="{D950F4B2-8662-A74C-AE62-052C8DFBF689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9C5A07-2F93-0542-8251-26DAE367C8E5}" type="pres">
      <dgm:prSet presAssocID="{0C207B23-B54E-3246-B2A0-71DF50A1BA0E}" presName="sp" presStyleCnt="0"/>
      <dgm:spPr/>
    </dgm:pt>
    <dgm:pt modelId="{23EBA4B4-1201-AE44-BF9D-AEE4EF22E60F}" type="pres">
      <dgm:prSet presAssocID="{246F0C31-9FDB-834E-A40F-46FC19B38CEE}" presName="linNode" presStyleCnt="0"/>
      <dgm:spPr/>
    </dgm:pt>
    <dgm:pt modelId="{35B34D35-E733-C44A-BF24-552E8C25E3FC}" type="pres">
      <dgm:prSet presAssocID="{246F0C31-9FDB-834E-A40F-46FC19B38CE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811FA-B308-D04D-AED5-6E6430D12364}" type="pres">
      <dgm:prSet presAssocID="{246F0C31-9FDB-834E-A40F-46FC19B38CEE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566D20-F781-3B47-9C2F-238CE506C41C}" type="pres">
      <dgm:prSet presAssocID="{4250FBB7-0521-8C42-94E4-968DAE557239}" presName="sp" presStyleCnt="0"/>
      <dgm:spPr/>
    </dgm:pt>
    <dgm:pt modelId="{FAFDD3B3-03D7-9945-8DC1-CC6DBD7176C5}" type="pres">
      <dgm:prSet presAssocID="{A2775687-63B0-E14C-AD37-044BDCC73597}" presName="linNode" presStyleCnt="0"/>
      <dgm:spPr/>
    </dgm:pt>
    <dgm:pt modelId="{646F0AD0-CD48-FC47-95EA-6A62C67DA8D5}" type="pres">
      <dgm:prSet presAssocID="{A2775687-63B0-E14C-AD37-044BDCC73597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272065-14B0-FB4F-B75A-B48E11910F88}" type="pres">
      <dgm:prSet presAssocID="{A2775687-63B0-E14C-AD37-044BDCC73597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1BC626-BFDC-A647-850F-D746BD044134}" type="presOf" srcId="{F1D5D6B9-47E3-C049-B416-1FA0D298C926}" destId="{5AEA4AEA-70B9-5D49-8644-8FDE581863BA}" srcOrd="0" destOrd="1" presId="urn:microsoft.com/office/officeart/2005/8/layout/vList5"/>
    <dgm:cxn modelId="{7031B084-0DC1-DE43-AE40-48372CAB26C4}" srcId="{A2775687-63B0-E14C-AD37-044BDCC73597}" destId="{8FEB2D31-7047-FF42-AC68-FAD03E4702E8}" srcOrd="1" destOrd="0" parTransId="{E065CC5D-5AB5-AC41-81BF-C7107307D6C6}" sibTransId="{0B27968D-9AB0-2A4C-BF2F-C2A2FFE567C0}"/>
    <dgm:cxn modelId="{EF295B42-1AE9-1A47-962E-FDEA324D2F4D}" type="presOf" srcId="{9FFA7A69-A63E-FA48-921C-94B0D1AA46C9}" destId="{F2C811FA-B308-D04D-AED5-6E6430D12364}" srcOrd="0" destOrd="0" presId="urn:microsoft.com/office/officeart/2005/8/layout/vList5"/>
    <dgm:cxn modelId="{9E64BFDC-92B0-5C46-9793-57FF1235C91B}" type="presOf" srcId="{90D9C1EA-E45E-674B-B5A2-C8E71ADF786A}" destId="{C60E7F7A-2167-434E-A85D-FCE8FAD4BAA5}" srcOrd="0" destOrd="0" presId="urn:microsoft.com/office/officeart/2005/8/layout/vList5"/>
    <dgm:cxn modelId="{7172F1D4-B6B3-5A4F-993A-B99FB5C0CA1C}" type="presOf" srcId="{FF01AECC-DF88-CD4B-9C64-396F762D474E}" destId="{35BC6583-CCC8-DF4B-B7DF-E0C379805CBE}" srcOrd="0" destOrd="1" presId="urn:microsoft.com/office/officeart/2005/8/layout/vList5"/>
    <dgm:cxn modelId="{E2C7D124-DE3D-7643-AF44-215FD2D182EB}" type="presOf" srcId="{B821F8F0-ED59-FA4D-858A-EB131D45523F}" destId="{2F6C29BE-5EB9-1543-8F2D-70E77B5BFCAB}" srcOrd="0" destOrd="1" presId="urn:microsoft.com/office/officeart/2005/8/layout/vList5"/>
    <dgm:cxn modelId="{B794348B-26B4-6641-862C-31A3FBC1BA58}" srcId="{465A774B-57EB-2E47-AA0A-5303C3946013}" destId="{246F0C31-9FDB-834E-A40F-46FC19B38CEE}" srcOrd="5" destOrd="0" parTransId="{6F0C0767-2BA9-BF42-81AA-89D5A88A1987}" sibTransId="{4250FBB7-0521-8C42-94E4-968DAE557239}"/>
    <dgm:cxn modelId="{DD346DF6-B4EA-CD49-BF19-B556D4408BB1}" type="presOf" srcId="{36131C5E-84BC-E044-ADC2-64D06D39CAB0}" destId="{6186F032-3FD3-A741-9ABB-929C36AF6D59}" srcOrd="0" destOrd="0" presId="urn:microsoft.com/office/officeart/2005/8/layout/vList5"/>
    <dgm:cxn modelId="{BF5E78FC-4619-AE43-BF58-894A4EEA3D34}" srcId="{F4AF3A3E-A7E2-9F43-BCA5-BEB093963C12}" destId="{D10C1BD5-7FE9-8E44-B0D0-C19C41D3C406}" srcOrd="0" destOrd="0" parTransId="{3CC58F1A-B10F-E444-954A-101A9396838F}" sibTransId="{F896E7FE-151F-AF44-8927-645ABE66A48A}"/>
    <dgm:cxn modelId="{6DC30FCC-3234-E24A-93D9-2D02D0048A31}" type="presOf" srcId="{BF2849C0-E261-3F49-A185-0711B697B14C}" destId="{3C7EC5A1-826C-3443-B91D-D20C1EA8ABF1}" srcOrd="0" destOrd="0" presId="urn:microsoft.com/office/officeart/2005/8/layout/vList5"/>
    <dgm:cxn modelId="{7E935690-0B3B-A542-AE98-0CAF9A561067}" srcId="{465A774B-57EB-2E47-AA0A-5303C3946013}" destId="{D950F4B2-8662-A74C-AE62-052C8DFBF689}" srcOrd="4" destOrd="0" parTransId="{DDE9D835-EDDB-024E-8F12-D2348F258805}" sibTransId="{0C207B23-B54E-3246-B2A0-71DF50A1BA0E}"/>
    <dgm:cxn modelId="{0379D3D1-B9FD-9F4F-93FF-DCB29C8E734B}" type="presOf" srcId="{F4AF3A3E-A7E2-9F43-BCA5-BEB093963C12}" destId="{C3ADFFEB-F7D5-0247-AEF0-72F82FA5AA79}" srcOrd="0" destOrd="0" presId="urn:microsoft.com/office/officeart/2005/8/layout/vList5"/>
    <dgm:cxn modelId="{B5D3CA0D-BB05-4B40-B821-E2D18B5910B0}" srcId="{36131C5E-84BC-E044-ADC2-64D06D39CAB0}" destId="{D7D8F14E-0809-E34D-A6A3-30BD1E3FE44F}" srcOrd="1" destOrd="0" parTransId="{12C7DE77-F0DD-C24A-A016-A6AD2F3C44F9}" sibTransId="{059F9825-BD6C-7640-B664-75977BD26E82}"/>
    <dgm:cxn modelId="{1F014E79-8D9F-0D40-AF4D-599494132757}" srcId="{465A774B-57EB-2E47-AA0A-5303C3946013}" destId="{A2775687-63B0-E14C-AD37-044BDCC73597}" srcOrd="6" destOrd="0" parTransId="{B5034519-BBC5-C043-904B-77DE3AE02DC4}" sibTransId="{86C24FCA-8E28-7542-A43A-90B338182A46}"/>
    <dgm:cxn modelId="{03CE5912-6E8A-2144-82E7-4F2C961D273A}" type="presOf" srcId="{D7D8F14E-0809-E34D-A6A3-30BD1E3FE44F}" destId="{2E94DB21-6F65-BB45-9E3E-A6045DBDC814}" srcOrd="0" destOrd="1" presId="urn:microsoft.com/office/officeart/2005/8/layout/vList5"/>
    <dgm:cxn modelId="{81010E21-3B26-B140-883A-93362E613F45}" type="presOf" srcId="{A2775687-63B0-E14C-AD37-044BDCC73597}" destId="{646F0AD0-CD48-FC47-95EA-6A62C67DA8D5}" srcOrd="0" destOrd="0" presId="urn:microsoft.com/office/officeart/2005/8/layout/vList5"/>
    <dgm:cxn modelId="{94BF0DFC-F455-F84E-8927-22BA822134A5}" srcId="{D950F4B2-8662-A74C-AE62-052C8DFBF689}" destId="{BF2849C0-E261-3F49-A185-0711B697B14C}" srcOrd="0" destOrd="0" parTransId="{9B576F74-1AF3-934A-AB76-D7F9B4915996}" sibTransId="{79E98845-8C76-D942-8453-AC5F73966F49}"/>
    <dgm:cxn modelId="{0E33F021-CA58-0B46-AA8F-1EAFB7E3AFAA}" type="presOf" srcId="{9AC3BC83-4C32-2E4B-A608-E07876775183}" destId="{35BC6583-CCC8-DF4B-B7DF-E0C379805CBE}" srcOrd="0" destOrd="0" presId="urn:microsoft.com/office/officeart/2005/8/layout/vList5"/>
    <dgm:cxn modelId="{88B2AB5A-98FB-264F-B131-45EBF73BC464}" srcId="{465A774B-57EB-2E47-AA0A-5303C3946013}" destId="{7D0BAA15-65A2-3B4F-88B5-B27109034813}" srcOrd="1" destOrd="0" parTransId="{AAE89CCF-6535-A549-AC95-F4338109D17D}" sibTransId="{996B5AEE-B92C-3D49-AC07-0941294BE56C}"/>
    <dgm:cxn modelId="{82A7A822-4AEB-244D-A1BD-833AB7C79CA1}" type="presOf" srcId="{D950F4B2-8662-A74C-AE62-052C8DFBF689}" destId="{BC9A1829-305E-5146-A92E-A8334734B0D0}" srcOrd="0" destOrd="0" presId="urn:microsoft.com/office/officeart/2005/8/layout/vList5"/>
    <dgm:cxn modelId="{E6B96763-BFA9-E642-A50C-5A003C3A68AD}" type="presOf" srcId="{389BBF5D-6F3A-4541-A528-88F09BF3640E}" destId="{5AEA4AEA-70B9-5D49-8644-8FDE581863BA}" srcOrd="0" destOrd="0" presId="urn:microsoft.com/office/officeart/2005/8/layout/vList5"/>
    <dgm:cxn modelId="{D697CBA7-5BDE-6E4B-95BA-53C4E0D66158}" type="presOf" srcId="{FE1EF619-6B82-F94A-BC06-6A46E445225F}" destId="{2E94DB21-6F65-BB45-9E3E-A6045DBDC814}" srcOrd="0" destOrd="0" presId="urn:microsoft.com/office/officeart/2005/8/layout/vList5"/>
    <dgm:cxn modelId="{BD77D008-D1B4-024D-A740-C827D9584682}" type="presOf" srcId="{246F0C31-9FDB-834E-A40F-46FC19B38CEE}" destId="{35B34D35-E733-C44A-BF24-552E8C25E3FC}" srcOrd="0" destOrd="0" presId="urn:microsoft.com/office/officeart/2005/8/layout/vList5"/>
    <dgm:cxn modelId="{402D81E6-0D8F-8F44-B3AF-E5ED69C7AE77}" type="presOf" srcId="{8FEB2D31-7047-FF42-AC68-FAD03E4702E8}" destId="{64272065-14B0-FB4F-B75A-B48E11910F88}" srcOrd="0" destOrd="1" presId="urn:microsoft.com/office/officeart/2005/8/layout/vList5"/>
    <dgm:cxn modelId="{0B32749C-D444-F649-9F6C-6782B3EAB5BD}" srcId="{246F0C31-9FDB-834E-A40F-46FC19B38CEE}" destId="{9FFA7A69-A63E-FA48-921C-94B0D1AA46C9}" srcOrd="0" destOrd="0" parTransId="{9C306704-0352-8B46-8E2E-5203E4E0BB9B}" sibTransId="{F79147B0-627A-F948-9EED-0F4741E56F14}"/>
    <dgm:cxn modelId="{EC2C3A3A-395F-DA42-9B87-DEE3181718F5}" srcId="{7D0BAA15-65A2-3B4F-88B5-B27109034813}" destId="{9AC3BC83-4C32-2E4B-A608-E07876775183}" srcOrd="0" destOrd="0" parTransId="{E2C6A8D0-EB37-B84B-98B2-8BB8E2FCEF84}" sibTransId="{5D5564B0-DB42-984B-9FD6-596F8433DDC1}"/>
    <dgm:cxn modelId="{4C1FD3AE-36D9-0540-ADEC-964230C458C1}" srcId="{465A774B-57EB-2E47-AA0A-5303C3946013}" destId="{90D9C1EA-E45E-674B-B5A2-C8E71ADF786A}" srcOrd="3" destOrd="0" parTransId="{937FE3BA-F025-FB46-9F67-5DA336991960}" sibTransId="{66C7B958-5B15-114C-8A46-C91786E1ABAD}"/>
    <dgm:cxn modelId="{0CBC5213-CAF9-744F-8787-ABBD481CB1D7}" type="presOf" srcId="{9EA5B5EB-7DCE-2145-85EE-22BCE48C770D}" destId="{F2C811FA-B308-D04D-AED5-6E6430D12364}" srcOrd="0" destOrd="1" presId="urn:microsoft.com/office/officeart/2005/8/layout/vList5"/>
    <dgm:cxn modelId="{868AA75C-3D82-0140-8658-B5FE5FE41755}" srcId="{7D0BAA15-65A2-3B4F-88B5-B27109034813}" destId="{FF01AECC-DF88-CD4B-9C64-396F762D474E}" srcOrd="1" destOrd="0" parTransId="{76628A40-1336-E94B-8D1E-FDA213260741}" sibTransId="{B35AAA53-7CC1-E248-A5EE-FA60607A4524}"/>
    <dgm:cxn modelId="{229C3A58-1622-6B43-A4EF-04D2236FCD1A}" type="presOf" srcId="{465A774B-57EB-2E47-AA0A-5303C3946013}" destId="{F22BE25D-6E0C-854B-8F08-81CAA1B47085}" srcOrd="0" destOrd="0" presId="urn:microsoft.com/office/officeart/2005/8/layout/vList5"/>
    <dgm:cxn modelId="{F591C00F-3D9A-B649-89B1-CD65310DF990}" srcId="{90D9C1EA-E45E-674B-B5A2-C8E71ADF786A}" destId="{F1D5D6B9-47E3-C049-B416-1FA0D298C926}" srcOrd="1" destOrd="0" parTransId="{22B27700-6E4A-334B-9800-9D4CD33BFD29}" sibTransId="{02D40F75-B4A0-C847-B774-726EBB66A5BC}"/>
    <dgm:cxn modelId="{8BDBD11B-5DBA-384D-BD9E-B1B5874C6D86}" type="presOf" srcId="{D10C1BD5-7FE9-8E44-B0D0-C19C41D3C406}" destId="{2F6C29BE-5EB9-1543-8F2D-70E77B5BFCAB}" srcOrd="0" destOrd="0" presId="urn:microsoft.com/office/officeart/2005/8/layout/vList5"/>
    <dgm:cxn modelId="{25319C49-611A-624F-8F8E-AAD8D2082EF3}" srcId="{465A774B-57EB-2E47-AA0A-5303C3946013}" destId="{36131C5E-84BC-E044-ADC2-64D06D39CAB0}" srcOrd="0" destOrd="0" parTransId="{7AF9A5F9-BADB-3641-AF0B-410A226CEF7E}" sibTransId="{F051A171-7CEA-D345-A79B-B6D6A2071278}"/>
    <dgm:cxn modelId="{DF7C5B15-164C-524A-AD43-811D440E7E06}" type="presOf" srcId="{7D0BAA15-65A2-3B4F-88B5-B27109034813}" destId="{DD4CCBB9-C729-314D-B9EF-DE388696A993}" srcOrd="0" destOrd="0" presId="urn:microsoft.com/office/officeart/2005/8/layout/vList5"/>
    <dgm:cxn modelId="{A4E0BC25-F4A6-A342-BE32-93AF4821224C}" type="presOf" srcId="{4A96CA95-FFA7-FF40-8586-091B6D1F7122}" destId="{64272065-14B0-FB4F-B75A-B48E11910F88}" srcOrd="0" destOrd="0" presId="urn:microsoft.com/office/officeart/2005/8/layout/vList5"/>
    <dgm:cxn modelId="{E4969A8D-9453-6448-B403-0BBD22B742DB}" srcId="{465A774B-57EB-2E47-AA0A-5303C3946013}" destId="{F4AF3A3E-A7E2-9F43-BCA5-BEB093963C12}" srcOrd="2" destOrd="0" parTransId="{38F94017-EE05-534F-A6BE-DC0527B99332}" sibTransId="{9B0AF84F-A936-F041-A1DD-EC9B4B3445DC}"/>
    <dgm:cxn modelId="{26930AFC-0A3A-6140-BFC8-DEC263B5AB62}" srcId="{246F0C31-9FDB-834E-A40F-46FC19B38CEE}" destId="{9EA5B5EB-7DCE-2145-85EE-22BCE48C770D}" srcOrd="1" destOrd="0" parTransId="{1584845C-7B8D-B843-97FD-B79E6C097BB1}" sibTransId="{F59E9F61-7B13-CA4F-9077-5805109236DB}"/>
    <dgm:cxn modelId="{1639905D-3245-B842-9B84-51A0C20C4B84}" srcId="{F4AF3A3E-A7E2-9F43-BCA5-BEB093963C12}" destId="{B821F8F0-ED59-FA4D-858A-EB131D45523F}" srcOrd="1" destOrd="0" parTransId="{A2E5BD01-6012-A843-AFC4-657F037D2F6C}" sibTransId="{65E92C22-3089-364C-9426-B1D17C632766}"/>
    <dgm:cxn modelId="{D6DAEC8A-C964-4240-8E9C-F127562D3C5E}" srcId="{90D9C1EA-E45E-674B-B5A2-C8E71ADF786A}" destId="{389BBF5D-6F3A-4541-A528-88F09BF3640E}" srcOrd="0" destOrd="0" parTransId="{74EFC69C-5EBE-0849-9768-5501D516C538}" sibTransId="{4A21AEBD-D218-864C-ACA9-A65D9E791FA1}"/>
    <dgm:cxn modelId="{1D1FA7C6-272B-6F4E-9EF7-574C21288FBA}" srcId="{36131C5E-84BC-E044-ADC2-64D06D39CAB0}" destId="{FE1EF619-6B82-F94A-BC06-6A46E445225F}" srcOrd="0" destOrd="0" parTransId="{7B3D4094-A504-6145-B79A-BE859F0C8CAB}" sibTransId="{3EDAC0C8-5036-C045-992C-53CD1E8F7224}"/>
    <dgm:cxn modelId="{95638C5A-D5F1-0B48-B22A-19D896C2D26A}" srcId="{A2775687-63B0-E14C-AD37-044BDCC73597}" destId="{4A96CA95-FFA7-FF40-8586-091B6D1F7122}" srcOrd="0" destOrd="0" parTransId="{34CF3D6B-5555-3944-8C1A-A691A9DC61CA}" sibTransId="{6A21CB94-5E04-3340-A900-768E8AFFF7CC}"/>
    <dgm:cxn modelId="{72C0BFB3-7592-DD48-9717-27FD78390865}" type="presParOf" srcId="{F22BE25D-6E0C-854B-8F08-81CAA1B47085}" destId="{6DF041E1-3573-4441-B0C4-6289A3A0CEE6}" srcOrd="0" destOrd="0" presId="urn:microsoft.com/office/officeart/2005/8/layout/vList5"/>
    <dgm:cxn modelId="{3C96038C-F2F0-B44D-9BAA-3ADEC6C944E7}" type="presParOf" srcId="{6DF041E1-3573-4441-B0C4-6289A3A0CEE6}" destId="{6186F032-3FD3-A741-9ABB-929C36AF6D59}" srcOrd="0" destOrd="0" presId="urn:microsoft.com/office/officeart/2005/8/layout/vList5"/>
    <dgm:cxn modelId="{359DFCCC-9ABD-6341-9FB2-821F10FFDA8F}" type="presParOf" srcId="{6DF041E1-3573-4441-B0C4-6289A3A0CEE6}" destId="{2E94DB21-6F65-BB45-9E3E-A6045DBDC814}" srcOrd="1" destOrd="0" presId="urn:microsoft.com/office/officeart/2005/8/layout/vList5"/>
    <dgm:cxn modelId="{D9E90572-F0EA-CF4B-82BE-3B23DFE36268}" type="presParOf" srcId="{F22BE25D-6E0C-854B-8F08-81CAA1B47085}" destId="{F6FDB941-4CDD-1248-84CF-4C81C6DD7478}" srcOrd="1" destOrd="0" presId="urn:microsoft.com/office/officeart/2005/8/layout/vList5"/>
    <dgm:cxn modelId="{8B330479-13E1-FB4A-819D-0886094CF1A4}" type="presParOf" srcId="{F22BE25D-6E0C-854B-8F08-81CAA1B47085}" destId="{0F168A96-0982-F845-BA8D-7A6F838428AB}" srcOrd="2" destOrd="0" presId="urn:microsoft.com/office/officeart/2005/8/layout/vList5"/>
    <dgm:cxn modelId="{5C6F986C-1613-6A46-9896-D1D8287219D8}" type="presParOf" srcId="{0F168A96-0982-F845-BA8D-7A6F838428AB}" destId="{DD4CCBB9-C729-314D-B9EF-DE388696A993}" srcOrd="0" destOrd="0" presId="urn:microsoft.com/office/officeart/2005/8/layout/vList5"/>
    <dgm:cxn modelId="{FF7952E3-61DE-EB40-8F2C-F8BBFFA9150D}" type="presParOf" srcId="{0F168A96-0982-F845-BA8D-7A6F838428AB}" destId="{35BC6583-CCC8-DF4B-B7DF-E0C379805CBE}" srcOrd="1" destOrd="0" presId="urn:microsoft.com/office/officeart/2005/8/layout/vList5"/>
    <dgm:cxn modelId="{F74FBE24-6743-9A48-BB6B-16AF1AAC89F6}" type="presParOf" srcId="{F22BE25D-6E0C-854B-8F08-81CAA1B47085}" destId="{5F70978D-4220-C849-A8F4-9688A6B4424B}" srcOrd="3" destOrd="0" presId="urn:microsoft.com/office/officeart/2005/8/layout/vList5"/>
    <dgm:cxn modelId="{ACA1ED37-36A8-7940-AD55-E1237E1BBD99}" type="presParOf" srcId="{F22BE25D-6E0C-854B-8F08-81CAA1B47085}" destId="{214DA90E-D80B-D844-8346-DBF9DF0E0685}" srcOrd="4" destOrd="0" presId="urn:microsoft.com/office/officeart/2005/8/layout/vList5"/>
    <dgm:cxn modelId="{A6A9A7BD-D898-3146-B231-E44664F0BC8E}" type="presParOf" srcId="{214DA90E-D80B-D844-8346-DBF9DF0E0685}" destId="{C3ADFFEB-F7D5-0247-AEF0-72F82FA5AA79}" srcOrd="0" destOrd="0" presId="urn:microsoft.com/office/officeart/2005/8/layout/vList5"/>
    <dgm:cxn modelId="{B23B425C-1A6E-DC42-B8B5-5B34113BACCC}" type="presParOf" srcId="{214DA90E-D80B-D844-8346-DBF9DF0E0685}" destId="{2F6C29BE-5EB9-1543-8F2D-70E77B5BFCAB}" srcOrd="1" destOrd="0" presId="urn:microsoft.com/office/officeart/2005/8/layout/vList5"/>
    <dgm:cxn modelId="{46D0C92A-EFA6-6A41-803D-D119B3563CBF}" type="presParOf" srcId="{F22BE25D-6E0C-854B-8F08-81CAA1B47085}" destId="{C4391A98-F01A-D042-AE4D-8480725CE41E}" srcOrd="5" destOrd="0" presId="urn:microsoft.com/office/officeart/2005/8/layout/vList5"/>
    <dgm:cxn modelId="{670439B9-219C-4740-8EC8-534F284D5667}" type="presParOf" srcId="{F22BE25D-6E0C-854B-8F08-81CAA1B47085}" destId="{C29FEDD5-1D3C-3A45-9A4D-6133A1B6665C}" srcOrd="6" destOrd="0" presId="urn:microsoft.com/office/officeart/2005/8/layout/vList5"/>
    <dgm:cxn modelId="{F4EEFE71-7F17-CF4A-B190-CD115964C31D}" type="presParOf" srcId="{C29FEDD5-1D3C-3A45-9A4D-6133A1B6665C}" destId="{C60E7F7A-2167-434E-A85D-FCE8FAD4BAA5}" srcOrd="0" destOrd="0" presId="urn:microsoft.com/office/officeart/2005/8/layout/vList5"/>
    <dgm:cxn modelId="{9599C05A-18CB-B94A-811F-B620DA4AB0E8}" type="presParOf" srcId="{C29FEDD5-1D3C-3A45-9A4D-6133A1B6665C}" destId="{5AEA4AEA-70B9-5D49-8644-8FDE581863BA}" srcOrd="1" destOrd="0" presId="urn:microsoft.com/office/officeart/2005/8/layout/vList5"/>
    <dgm:cxn modelId="{B24E2393-90E1-FE4C-BD37-DCDCF8A1217E}" type="presParOf" srcId="{F22BE25D-6E0C-854B-8F08-81CAA1B47085}" destId="{BABBB80D-5D4C-2B4B-AAB2-1918F7FD9536}" srcOrd="7" destOrd="0" presId="urn:microsoft.com/office/officeart/2005/8/layout/vList5"/>
    <dgm:cxn modelId="{95A1B899-6245-394C-A686-F363936A7D81}" type="presParOf" srcId="{F22BE25D-6E0C-854B-8F08-81CAA1B47085}" destId="{4311B262-675A-E54A-AD9C-6A79A721A231}" srcOrd="8" destOrd="0" presId="urn:microsoft.com/office/officeart/2005/8/layout/vList5"/>
    <dgm:cxn modelId="{A41BFCA7-9B2E-AF4C-8671-7781FEC5F52E}" type="presParOf" srcId="{4311B262-675A-E54A-AD9C-6A79A721A231}" destId="{BC9A1829-305E-5146-A92E-A8334734B0D0}" srcOrd="0" destOrd="0" presId="urn:microsoft.com/office/officeart/2005/8/layout/vList5"/>
    <dgm:cxn modelId="{8C3BBE64-F5DC-1446-82ED-5B90B763212B}" type="presParOf" srcId="{4311B262-675A-E54A-AD9C-6A79A721A231}" destId="{3C7EC5A1-826C-3443-B91D-D20C1EA8ABF1}" srcOrd="1" destOrd="0" presId="urn:microsoft.com/office/officeart/2005/8/layout/vList5"/>
    <dgm:cxn modelId="{2446E0A6-1A5E-3145-AAF5-B66153670F6C}" type="presParOf" srcId="{F22BE25D-6E0C-854B-8F08-81CAA1B47085}" destId="{8C9C5A07-2F93-0542-8251-26DAE367C8E5}" srcOrd="9" destOrd="0" presId="urn:microsoft.com/office/officeart/2005/8/layout/vList5"/>
    <dgm:cxn modelId="{9FF6A5C9-AAAD-4D41-961B-C13AD7EEA7D1}" type="presParOf" srcId="{F22BE25D-6E0C-854B-8F08-81CAA1B47085}" destId="{23EBA4B4-1201-AE44-BF9D-AEE4EF22E60F}" srcOrd="10" destOrd="0" presId="urn:microsoft.com/office/officeart/2005/8/layout/vList5"/>
    <dgm:cxn modelId="{98EB1B13-E9BD-8B49-9F05-8F43285EF1E2}" type="presParOf" srcId="{23EBA4B4-1201-AE44-BF9D-AEE4EF22E60F}" destId="{35B34D35-E733-C44A-BF24-552E8C25E3FC}" srcOrd="0" destOrd="0" presId="urn:microsoft.com/office/officeart/2005/8/layout/vList5"/>
    <dgm:cxn modelId="{B1D31C6E-94C2-CF4D-884A-7714C5AA8E4B}" type="presParOf" srcId="{23EBA4B4-1201-AE44-BF9D-AEE4EF22E60F}" destId="{F2C811FA-B308-D04D-AED5-6E6430D12364}" srcOrd="1" destOrd="0" presId="urn:microsoft.com/office/officeart/2005/8/layout/vList5"/>
    <dgm:cxn modelId="{E1B04C3E-DB6B-8046-8606-63109DA1B16C}" type="presParOf" srcId="{F22BE25D-6E0C-854B-8F08-81CAA1B47085}" destId="{A8566D20-F781-3B47-9C2F-238CE506C41C}" srcOrd="11" destOrd="0" presId="urn:microsoft.com/office/officeart/2005/8/layout/vList5"/>
    <dgm:cxn modelId="{D33954B2-C9C4-1840-AE05-1C9AB9927042}" type="presParOf" srcId="{F22BE25D-6E0C-854B-8F08-81CAA1B47085}" destId="{FAFDD3B3-03D7-9945-8DC1-CC6DBD7176C5}" srcOrd="12" destOrd="0" presId="urn:microsoft.com/office/officeart/2005/8/layout/vList5"/>
    <dgm:cxn modelId="{BDE7570D-EC76-764E-8A63-484ADFD6272E}" type="presParOf" srcId="{FAFDD3B3-03D7-9945-8DC1-CC6DBD7176C5}" destId="{646F0AD0-CD48-FC47-95EA-6A62C67DA8D5}" srcOrd="0" destOrd="0" presId="urn:microsoft.com/office/officeart/2005/8/layout/vList5"/>
    <dgm:cxn modelId="{4D1233CF-DE9A-5249-8258-EDFD6D8E40CD}" type="presParOf" srcId="{FAFDD3B3-03D7-9945-8DC1-CC6DBD7176C5}" destId="{64272065-14B0-FB4F-B75A-B48E11910F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DA385-E1F9-4140-9994-B2AE91C7D49B}" type="doc">
      <dgm:prSet loTypeId="urn:microsoft.com/office/officeart/2005/8/layout/chevron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2DB69E3-0FA0-F148-94D6-E20DF8223D29}">
      <dgm:prSet phldrT="[Text]"/>
      <dgm:spPr/>
      <dgm:t>
        <a:bodyPr/>
        <a:lstStyle/>
        <a:p>
          <a:endParaRPr lang="en-GB" dirty="0"/>
        </a:p>
      </dgm:t>
    </dgm:pt>
    <dgm:pt modelId="{030A16F0-A6F2-3D4B-AC8D-AAB21DFFB61E}" type="parTrans" cxnId="{0013A3D6-138E-A34A-B2BF-9E42820BB74B}">
      <dgm:prSet/>
      <dgm:spPr/>
      <dgm:t>
        <a:bodyPr/>
        <a:lstStyle/>
        <a:p>
          <a:endParaRPr lang="en-GB"/>
        </a:p>
      </dgm:t>
    </dgm:pt>
    <dgm:pt modelId="{631428A6-67DC-9748-9E5A-4DB8E492D16A}" type="sibTrans" cxnId="{0013A3D6-138E-A34A-B2BF-9E42820BB74B}">
      <dgm:prSet/>
      <dgm:spPr/>
      <dgm:t>
        <a:bodyPr/>
        <a:lstStyle/>
        <a:p>
          <a:endParaRPr lang="en-GB"/>
        </a:p>
      </dgm:t>
    </dgm:pt>
    <dgm:pt modelId="{A97561CA-38DC-B24E-8FA7-B5559288EABD}">
      <dgm:prSet phldrT="[Text]"/>
      <dgm:spPr/>
      <dgm:t>
        <a:bodyPr/>
        <a:lstStyle/>
        <a:p>
          <a:r>
            <a:rPr lang="en-GB" dirty="0" smtClean="0"/>
            <a:t>one antibody explains all reactions </a:t>
          </a:r>
          <a:endParaRPr lang="en-GB" dirty="0"/>
        </a:p>
      </dgm:t>
    </dgm:pt>
    <dgm:pt modelId="{69DFB02B-916D-C941-82C8-3711CE6BAFA8}" type="parTrans" cxnId="{C1EFE03D-02A0-2C44-9B64-82CD80A7EAF7}">
      <dgm:prSet/>
      <dgm:spPr/>
      <dgm:t>
        <a:bodyPr/>
        <a:lstStyle/>
        <a:p>
          <a:endParaRPr lang="en-GB"/>
        </a:p>
      </dgm:t>
    </dgm:pt>
    <dgm:pt modelId="{FFA6163B-4EA1-D24A-B944-E87E7BA2936D}" type="sibTrans" cxnId="{C1EFE03D-02A0-2C44-9B64-82CD80A7EAF7}">
      <dgm:prSet/>
      <dgm:spPr/>
      <dgm:t>
        <a:bodyPr/>
        <a:lstStyle/>
        <a:p>
          <a:endParaRPr lang="en-GB"/>
        </a:p>
      </dgm:t>
    </dgm:pt>
    <dgm:pt modelId="{16F7CC56-D2A3-584B-A4DA-27B3A84810AD}">
      <dgm:prSet phldrT="[Text]"/>
      <dgm:spPr/>
      <dgm:t>
        <a:bodyPr/>
        <a:lstStyle/>
        <a:p>
          <a:r>
            <a:rPr lang="en-GB" dirty="0" smtClean="0"/>
            <a:t>No?</a:t>
          </a:r>
          <a:endParaRPr lang="en-GB" dirty="0"/>
        </a:p>
      </dgm:t>
    </dgm:pt>
    <dgm:pt modelId="{66A99F9A-CB82-3E4E-9A15-0F6DBF3163BC}" type="parTrans" cxnId="{7E914EEA-EFAD-854B-A558-693E6EDD6FD8}">
      <dgm:prSet/>
      <dgm:spPr/>
      <dgm:t>
        <a:bodyPr/>
        <a:lstStyle/>
        <a:p>
          <a:endParaRPr lang="en-GB"/>
        </a:p>
      </dgm:t>
    </dgm:pt>
    <dgm:pt modelId="{0F04C77A-9400-8444-AB00-9E9CA8E00FED}" type="sibTrans" cxnId="{7E914EEA-EFAD-854B-A558-693E6EDD6FD8}">
      <dgm:prSet/>
      <dgm:spPr/>
      <dgm:t>
        <a:bodyPr/>
        <a:lstStyle/>
        <a:p>
          <a:endParaRPr lang="en-GB"/>
        </a:p>
      </dgm:t>
    </dgm:pt>
    <dgm:pt modelId="{A9903060-7BC9-6F44-A252-60D61CD731D3}">
      <dgm:prSet phldrT="[Text]"/>
      <dgm:spPr/>
      <dgm:t>
        <a:bodyPr/>
        <a:lstStyle/>
        <a:p>
          <a:endParaRPr lang="en-GB" dirty="0"/>
        </a:p>
      </dgm:t>
    </dgm:pt>
    <dgm:pt modelId="{7366B0F6-AD9E-EA44-9F80-6C8DBF0DF77A}" type="parTrans" cxnId="{56AB88BA-51D5-B544-8D74-76A68E9579A0}">
      <dgm:prSet/>
      <dgm:spPr/>
      <dgm:t>
        <a:bodyPr/>
        <a:lstStyle/>
        <a:p>
          <a:endParaRPr lang="en-GB"/>
        </a:p>
      </dgm:t>
    </dgm:pt>
    <dgm:pt modelId="{961356D8-C7FD-374C-97C7-5423B4A57F18}" type="sibTrans" cxnId="{56AB88BA-51D5-B544-8D74-76A68E9579A0}">
      <dgm:prSet/>
      <dgm:spPr/>
      <dgm:t>
        <a:bodyPr/>
        <a:lstStyle/>
        <a:p>
          <a:endParaRPr lang="en-GB"/>
        </a:p>
      </dgm:t>
    </dgm:pt>
    <dgm:pt modelId="{D1F67F9C-71B7-BD47-81AF-4BBD531FBE1A}">
      <dgm:prSet phldrT="[Text]"/>
      <dgm:spPr/>
      <dgm:t>
        <a:bodyPr/>
        <a:lstStyle/>
        <a:p>
          <a:r>
            <a:rPr lang="en-GB" dirty="0" smtClean="0"/>
            <a:t>Two antibodies, same characteristics</a:t>
          </a:r>
          <a:endParaRPr lang="en-GB" dirty="0"/>
        </a:p>
      </dgm:t>
    </dgm:pt>
    <dgm:pt modelId="{932D1C2E-D209-EC4E-9EBA-068B85C72F45}" type="parTrans" cxnId="{14BA5EC0-5DE5-654A-BF1D-73615EC15087}">
      <dgm:prSet/>
      <dgm:spPr/>
      <dgm:t>
        <a:bodyPr/>
        <a:lstStyle/>
        <a:p>
          <a:endParaRPr lang="en-GB"/>
        </a:p>
      </dgm:t>
    </dgm:pt>
    <dgm:pt modelId="{8A2E339B-64C1-E046-83B2-A94A87AEE52B}" type="sibTrans" cxnId="{14BA5EC0-5DE5-654A-BF1D-73615EC15087}">
      <dgm:prSet/>
      <dgm:spPr/>
      <dgm:t>
        <a:bodyPr/>
        <a:lstStyle/>
        <a:p>
          <a:endParaRPr lang="en-GB"/>
        </a:p>
      </dgm:t>
    </dgm:pt>
    <dgm:pt modelId="{F045B02A-55A7-2749-A7E0-0D5C6FEA0CFA}">
      <dgm:prSet phldrT="[Text]"/>
      <dgm:spPr/>
      <dgm:t>
        <a:bodyPr/>
        <a:lstStyle/>
        <a:p>
          <a:r>
            <a:rPr lang="en-GB" dirty="0" smtClean="0"/>
            <a:t>No?</a:t>
          </a:r>
          <a:endParaRPr lang="en-GB" dirty="0"/>
        </a:p>
      </dgm:t>
    </dgm:pt>
    <dgm:pt modelId="{75B145B5-FDFE-E34D-8D6A-39B9989ABCF0}" type="parTrans" cxnId="{80F87452-A737-D847-8CA2-7CA0A53C5224}">
      <dgm:prSet/>
      <dgm:spPr/>
      <dgm:t>
        <a:bodyPr/>
        <a:lstStyle/>
        <a:p>
          <a:endParaRPr lang="en-GB"/>
        </a:p>
      </dgm:t>
    </dgm:pt>
    <dgm:pt modelId="{993814B1-8694-014C-B490-E3CEA379CA9E}" type="sibTrans" cxnId="{80F87452-A737-D847-8CA2-7CA0A53C5224}">
      <dgm:prSet/>
      <dgm:spPr/>
      <dgm:t>
        <a:bodyPr/>
        <a:lstStyle/>
        <a:p>
          <a:endParaRPr lang="en-GB"/>
        </a:p>
      </dgm:t>
    </dgm:pt>
    <dgm:pt modelId="{01724AEE-C932-1D49-9749-E6A249778D69}">
      <dgm:prSet phldrT="[Text]"/>
      <dgm:spPr/>
      <dgm:t>
        <a:bodyPr/>
        <a:lstStyle/>
        <a:p>
          <a:endParaRPr lang="en-GB" dirty="0"/>
        </a:p>
      </dgm:t>
    </dgm:pt>
    <dgm:pt modelId="{ABC4272F-03BD-9F49-987E-731E49493A32}" type="parTrans" cxnId="{7E628B4F-F284-3547-A57F-4F2B106F07FC}">
      <dgm:prSet/>
      <dgm:spPr/>
      <dgm:t>
        <a:bodyPr/>
        <a:lstStyle/>
        <a:p>
          <a:endParaRPr lang="en-GB"/>
        </a:p>
      </dgm:t>
    </dgm:pt>
    <dgm:pt modelId="{2825A935-ADCC-6B42-B430-A88E264352B4}" type="sibTrans" cxnId="{7E628B4F-F284-3547-A57F-4F2B106F07FC}">
      <dgm:prSet/>
      <dgm:spPr/>
      <dgm:t>
        <a:bodyPr/>
        <a:lstStyle/>
        <a:p>
          <a:endParaRPr lang="en-GB"/>
        </a:p>
      </dgm:t>
    </dgm:pt>
    <dgm:pt modelId="{ABF5496F-38B5-6C42-8752-78F34B8CCEC5}">
      <dgm:prSet phldrT="[Text]"/>
      <dgm:spPr/>
      <dgm:t>
        <a:bodyPr/>
        <a:lstStyle/>
        <a:p>
          <a:r>
            <a:rPr lang="en-GB" dirty="0" smtClean="0"/>
            <a:t>No?</a:t>
          </a:r>
          <a:endParaRPr lang="en-GB" dirty="0"/>
        </a:p>
      </dgm:t>
    </dgm:pt>
    <dgm:pt modelId="{5874D2C9-ECE8-F04B-81C9-57E567347438}" type="parTrans" cxnId="{5D301461-8293-CC4F-92B7-39B23CD0CD79}">
      <dgm:prSet/>
      <dgm:spPr/>
      <dgm:t>
        <a:bodyPr/>
        <a:lstStyle/>
        <a:p>
          <a:endParaRPr lang="en-GB"/>
        </a:p>
      </dgm:t>
    </dgm:pt>
    <dgm:pt modelId="{011980BB-03DD-164F-9FB4-069EACC08E5A}" type="sibTrans" cxnId="{5D301461-8293-CC4F-92B7-39B23CD0CD79}">
      <dgm:prSet/>
      <dgm:spPr/>
      <dgm:t>
        <a:bodyPr/>
        <a:lstStyle/>
        <a:p>
          <a:endParaRPr lang="en-GB"/>
        </a:p>
      </dgm:t>
    </dgm:pt>
    <dgm:pt modelId="{AD14D1B0-F242-DE47-82B7-DABB5BDAE487}">
      <dgm:prSet phldrT="[Text]"/>
      <dgm:spPr/>
      <dgm:t>
        <a:bodyPr/>
        <a:lstStyle/>
        <a:p>
          <a:r>
            <a:rPr lang="en-GB" dirty="0" smtClean="0"/>
            <a:t>One cold, one warm</a:t>
          </a:r>
          <a:endParaRPr lang="en-GB" dirty="0"/>
        </a:p>
      </dgm:t>
    </dgm:pt>
    <dgm:pt modelId="{CB9C1198-BC25-3347-B23F-2939F59ED153}" type="parTrans" cxnId="{376E3F39-B68E-F74E-9138-51CB2ADB503B}">
      <dgm:prSet/>
      <dgm:spPr/>
      <dgm:t>
        <a:bodyPr/>
        <a:lstStyle/>
        <a:p>
          <a:endParaRPr lang="en-GB"/>
        </a:p>
      </dgm:t>
    </dgm:pt>
    <dgm:pt modelId="{571A1D0E-3B26-1344-985F-2326515E3957}" type="sibTrans" cxnId="{376E3F39-B68E-F74E-9138-51CB2ADB503B}">
      <dgm:prSet/>
      <dgm:spPr/>
      <dgm:t>
        <a:bodyPr/>
        <a:lstStyle/>
        <a:p>
          <a:endParaRPr lang="en-GB"/>
        </a:p>
      </dgm:t>
    </dgm:pt>
    <dgm:pt modelId="{8E54E8A7-1041-174F-935A-FF304E0FD259}">
      <dgm:prSet phldrT="[Text]"/>
      <dgm:spPr/>
      <dgm:t>
        <a:bodyPr/>
        <a:lstStyle/>
        <a:p>
          <a:r>
            <a:rPr lang="en-GB" dirty="0" smtClean="0"/>
            <a:t>Complex mixtures, warm and cold</a:t>
          </a:r>
          <a:endParaRPr lang="en-GB" dirty="0"/>
        </a:p>
      </dgm:t>
    </dgm:pt>
    <dgm:pt modelId="{B3AA1322-2459-314C-915C-1908B0A9BE3D}" type="parTrans" cxnId="{6855254F-6E29-3D40-A9B1-CCB906324289}">
      <dgm:prSet/>
      <dgm:spPr/>
      <dgm:t>
        <a:bodyPr/>
        <a:lstStyle/>
        <a:p>
          <a:endParaRPr lang="en-GB"/>
        </a:p>
      </dgm:t>
    </dgm:pt>
    <dgm:pt modelId="{E713D71D-C8A1-5B4F-B714-23096CC8E32D}" type="sibTrans" cxnId="{6855254F-6E29-3D40-A9B1-CCB906324289}">
      <dgm:prSet/>
      <dgm:spPr/>
      <dgm:t>
        <a:bodyPr/>
        <a:lstStyle/>
        <a:p>
          <a:endParaRPr lang="en-GB"/>
        </a:p>
      </dgm:t>
    </dgm:pt>
    <dgm:pt modelId="{5A5AC9D3-B15E-B744-9D31-79A2F22DC659}" type="pres">
      <dgm:prSet presAssocID="{E7FDA385-E1F9-4140-9994-B2AE91C7D4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A6CC72-796F-594F-9EBA-3B5D9D18A5DA}" type="pres">
      <dgm:prSet presAssocID="{92DB69E3-0FA0-F148-94D6-E20DF8223D29}" presName="composite" presStyleCnt="0"/>
      <dgm:spPr/>
    </dgm:pt>
    <dgm:pt modelId="{9292FC36-7A61-DF48-9A76-5E82C3D75621}" type="pres">
      <dgm:prSet presAssocID="{92DB69E3-0FA0-F148-94D6-E20DF8223D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FEF467-BFBE-CF45-A763-3DA89554FB87}" type="pres">
      <dgm:prSet presAssocID="{92DB69E3-0FA0-F148-94D6-E20DF8223D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BE831A-9084-AB4F-BEFA-D27EB642B4BF}" type="pres">
      <dgm:prSet presAssocID="{631428A6-67DC-9748-9E5A-4DB8E492D16A}" presName="sp" presStyleCnt="0"/>
      <dgm:spPr/>
    </dgm:pt>
    <dgm:pt modelId="{30221DE8-6FD5-2048-AB47-9682D2CED0AC}" type="pres">
      <dgm:prSet presAssocID="{A9903060-7BC9-6F44-A252-60D61CD731D3}" presName="composite" presStyleCnt="0"/>
      <dgm:spPr/>
    </dgm:pt>
    <dgm:pt modelId="{041299B7-9DD8-2049-8BF4-F55E4D161A76}" type="pres">
      <dgm:prSet presAssocID="{A9903060-7BC9-6F44-A252-60D61CD731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CCC273-FBB3-B543-9113-515795B5BEA8}" type="pres">
      <dgm:prSet presAssocID="{A9903060-7BC9-6F44-A252-60D61CD731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B0560B-4B31-9048-8019-91EEA77DF0AC}" type="pres">
      <dgm:prSet presAssocID="{961356D8-C7FD-374C-97C7-5423B4A57F18}" presName="sp" presStyleCnt="0"/>
      <dgm:spPr/>
    </dgm:pt>
    <dgm:pt modelId="{49CF3189-D2D8-2F4E-94C4-0A93931F4288}" type="pres">
      <dgm:prSet presAssocID="{01724AEE-C932-1D49-9749-E6A249778D69}" presName="composite" presStyleCnt="0"/>
      <dgm:spPr/>
    </dgm:pt>
    <dgm:pt modelId="{19DFE548-473F-8D4A-A468-31582BA582EF}" type="pres">
      <dgm:prSet presAssocID="{01724AEE-C932-1D49-9749-E6A249778D6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90C9F8-04D8-1B4E-81D3-0540BBD44EAB}" type="pres">
      <dgm:prSet presAssocID="{01724AEE-C932-1D49-9749-E6A249778D6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628B4F-F284-3547-A57F-4F2B106F07FC}" srcId="{E7FDA385-E1F9-4140-9994-B2AE91C7D49B}" destId="{01724AEE-C932-1D49-9749-E6A249778D69}" srcOrd="2" destOrd="0" parTransId="{ABC4272F-03BD-9F49-987E-731E49493A32}" sibTransId="{2825A935-ADCC-6B42-B430-A88E264352B4}"/>
    <dgm:cxn modelId="{5D6DCE7A-8FB0-A441-85F1-DB6A76B129FA}" type="presOf" srcId="{F045B02A-55A7-2749-A7E0-0D5C6FEA0CFA}" destId="{2ACCC273-FBB3-B543-9113-515795B5BEA8}" srcOrd="0" destOrd="1" presId="urn:microsoft.com/office/officeart/2005/8/layout/chevron2"/>
    <dgm:cxn modelId="{0013A3D6-138E-A34A-B2BF-9E42820BB74B}" srcId="{E7FDA385-E1F9-4140-9994-B2AE91C7D49B}" destId="{92DB69E3-0FA0-F148-94D6-E20DF8223D29}" srcOrd="0" destOrd="0" parTransId="{030A16F0-A6F2-3D4B-AC8D-AAB21DFFB61E}" sibTransId="{631428A6-67DC-9748-9E5A-4DB8E492D16A}"/>
    <dgm:cxn modelId="{3C384BF4-9BF3-004D-845D-40500AE1E590}" type="presOf" srcId="{AD14D1B0-F242-DE47-82B7-DABB5BDAE487}" destId="{2ACCC273-FBB3-B543-9113-515795B5BEA8}" srcOrd="0" destOrd="2" presId="urn:microsoft.com/office/officeart/2005/8/layout/chevron2"/>
    <dgm:cxn modelId="{DE24D938-191E-B84A-A413-1D90DDF20112}" type="presOf" srcId="{92DB69E3-0FA0-F148-94D6-E20DF8223D29}" destId="{9292FC36-7A61-DF48-9A76-5E82C3D75621}" srcOrd="0" destOrd="0" presId="urn:microsoft.com/office/officeart/2005/8/layout/chevron2"/>
    <dgm:cxn modelId="{97B5A68D-14F0-5D46-8CE9-F70B1FB8C756}" type="presOf" srcId="{01724AEE-C932-1D49-9749-E6A249778D69}" destId="{19DFE548-473F-8D4A-A468-31582BA582EF}" srcOrd="0" destOrd="0" presId="urn:microsoft.com/office/officeart/2005/8/layout/chevron2"/>
    <dgm:cxn modelId="{C1EFE03D-02A0-2C44-9B64-82CD80A7EAF7}" srcId="{92DB69E3-0FA0-F148-94D6-E20DF8223D29}" destId="{A97561CA-38DC-B24E-8FA7-B5559288EABD}" srcOrd="0" destOrd="0" parTransId="{69DFB02B-916D-C941-82C8-3711CE6BAFA8}" sibTransId="{FFA6163B-4EA1-D24A-B944-E87E7BA2936D}"/>
    <dgm:cxn modelId="{2C59A2A2-0DC9-6E4D-9165-F16BE328100E}" type="presOf" srcId="{A97561CA-38DC-B24E-8FA7-B5559288EABD}" destId="{A2FEF467-BFBE-CF45-A763-3DA89554FB87}" srcOrd="0" destOrd="0" presId="urn:microsoft.com/office/officeart/2005/8/layout/chevron2"/>
    <dgm:cxn modelId="{BE7BAADF-04D9-6C47-B83C-CD5C06227632}" type="presOf" srcId="{A9903060-7BC9-6F44-A252-60D61CD731D3}" destId="{041299B7-9DD8-2049-8BF4-F55E4D161A76}" srcOrd="0" destOrd="0" presId="urn:microsoft.com/office/officeart/2005/8/layout/chevron2"/>
    <dgm:cxn modelId="{BD02E17A-5B87-C54E-B89A-334F42E7B165}" type="presOf" srcId="{16F7CC56-D2A3-584B-A4DA-27B3A84810AD}" destId="{A2FEF467-BFBE-CF45-A763-3DA89554FB87}" srcOrd="0" destOrd="1" presId="urn:microsoft.com/office/officeart/2005/8/layout/chevron2"/>
    <dgm:cxn modelId="{376E3F39-B68E-F74E-9138-51CB2ADB503B}" srcId="{A9903060-7BC9-6F44-A252-60D61CD731D3}" destId="{AD14D1B0-F242-DE47-82B7-DABB5BDAE487}" srcOrd="2" destOrd="0" parTransId="{CB9C1198-BC25-3347-B23F-2939F59ED153}" sibTransId="{571A1D0E-3B26-1344-985F-2326515E3957}"/>
    <dgm:cxn modelId="{5D301461-8293-CC4F-92B7-39B23CD0CD79}" srcId="{01724AEE-C932-1D49-9749-E6A249778D69}" destId="{ABF5496F-38B5-6C42-8752-78F34B8CCEC5}" srcOrd="0" destOrd="0" parTransId="{5874D2C9-ECE8-F04B-81C9-57E567347438}" sibTransId="{011980BB-03DD-164F-9FB4-069EACC08E5A}"/>
    <dgm:cxn modelId="{2B237F89-CB37-5649-8737-F7E8DEAF0F1F}" type="presOf" srcId="{D1F67F9C-71B7-BD47-81AF-4BBD531FBE1A}" destId="{2ACCC273-FBB3-B543-9113-515795B5BEA8}" srcOrd="0" destOrd="0" presId="urn:microsoft.com/office/officeart/2005/8/layout/chevron2"/>
    <dgm:cxn modelId="{56146FD4-4231-8B4C-A861-3679278A2F93}" type="presOf" srcId="{ABF5496F-38B5-6C42-8752-78F34B8CCEC5}" destId="{2990C9F8-04D8-1B4E-81D3-0540BBD44EAB}" srcOrd="0" destOrd="0" presId="urn:microsoft.com/office/officeart/2005/8/layout/chevron2"/>
    <dgm:cxn modelId="{14BA5EC0-5DE5-654A-BF1D-73615EC15087}" srcId="{A9903060-7BC9-6F44-A252-60D61CD731D3}" destId="{D1F67F9C-71B7-BD47-81AF-4BBD531FBE1A}" srcOrd="0" destOrd="0" parTransId="{932D1C2E-D209-EC4E-9EBA-068B85C72F45}" sibTransId="{8A2E339B-64C1-E046-83B2-A94A87AEE52B}"/>
    <dgm:cxn modelId="{6855254F-6E29-3D40-A9B1-CCB906324289}" srcId="{01724AEE-C932-1D49-9749-E6A249778D69}" destId="{8E54E8A7-1041-174F-935A-FF304E0FD259}" srcOrd="1" destOrd="0" parTransId="{B3AA1322-2459-314C-915C-1908B0A9BE3D}" sibTransId="{E713D71D-C8A1-5B4F-B714-23096CC8E32D}"/>
    <dgm:cxn modelId="{0CB79A86-F968-3D4C-9850-EB145C995E34}" type="presOf" srcId="{8E54E8A7-1041-174F-935A-FF304E0FD259}" destId="{2990C9F8-04D8-1B4E-81D3-0540BBD44EAB}" srcOrd="0" destOrd="1" presId="urn:microsoft.com/office/officeart/2005/8/layout/chevron2"/>
    <dgm:cxn modelId="{80F87452-A737-D847-8CA2-7CA0A53C5224}" srcId="{A9903060-7BC9-6F44-A252-60D61CD731D3}" destId="{F045B02A-55A7-2749-A7E0-0D5C6FEA0CFA}" srcOrd="1" destOrd="0" parTransId="{75B145B5-FDFE-E34D-8D6A-39B9989ABCF0}" sibTransId="{993814B1-8694-014C-B490-E3CEA379CA9E}"/>
    <dgm:cxn modelId="{F1FCC50F-E835-7C42-917E-FFF5E37626BE}" type="presOf" srcId="{E7FDA385-E1F9-4140-9994-B2AE91C7D49B}" destId="{5A5AC9D3-B15E-B744-9D31-79A2F22DC659}" srcOrd="0" destOrd="0" presId="urn:microsoft.com/office/officeart/2005/8/layout/chevron2"/>
    <dgm:cxn modelId="{7E914EEA-EFAD-854B-A558-693E6EDD6FD8}" srcId="{92DB69E3-0FA0-F148-94D6-E20DF8223D29}" destId="{16F7CC56-D2A3-584B-A4DA-27B3A84810AD}" srcOrd="1" destOrd="0" parTransId="{66A99F9A-CB82-3E4E-9A15-0F6DBF3163BC}" sibTransId="{0F04C77A-9400-8444-AB00-9E9CA8E00FED}"/>
    <dgm:cxn modelId="{56AB88BA-51D5-B544-8D74-76A68E9579A0}" srcId="{E7FDA385-E1F9-4140-9994-B2AE91C7D49B}" destId="{A9903060-7BC9-6F44-A252-60D61CD731D3}" srcOrd="1" destOrd="0" parTransId="{7366B0F6-AD9E-EA44-9F80-6C8DBF0DF77A}" sibTransId="{961356D8-C7FD-374C-97C7-5423B4A57F18}"/>
    <dgm:cxn modelId="{C5FEBA46-D050-E244-AEA1-F6EA63F3C931}" type="presParOf" srcId="{5A5AC9D3-B15E-B744-9D31-79A2F22DC659}" destId="{43A6CC72-796F-594F-9EBA-3B5D9D18A5DA}" srcOrd="0" destOrd="0" presId="urn:microsoft.com/office/officeart/2005/8/layout/chevron2"/>
    <dgm:cxn modelId="{EF68EF38-5419-434B-A869-F6AB295BB8B0}" type="presParOf" srcId="{43A6CC72-796F-594F-9EBA-3B5D9D18A5DA}" destId="{9292FC36-7A61-DF48-9A76-5E82C3D75621}" srcOrd="0" destOrd="0" presId="urn:microsoft.com/office/officeart/2005/8/layout/chevron2"/>
    <dgm:cxn modelId="{1B883BF6-6E7F-6642-99C6-170C331FB51C}" type="presParOf" srcId="{43A6CC72-796F-594F-9EBA-3B5D9D18A5DA}" destId="{A2FEF467-BFBE-CF45-A763-3DA89554FB87}" srcOrd="1" destOrd="0" presId="urn:microsoft.com/office/officeart/2005/8/layout/chevron2"/>
    <dgm:cxn modelId="{20C3724D-0CB2-7245-8847-686507235BAD}" type="presParOf" srcId="{5A5AC9D3-B15E-B744-9D31-79A2F22DC659}" destId="{EABE831A-9084-AB4F-BEFA-D27EB642B4BF}" srcOrd="1" destOrd="0" presId="urn:microsoft.com/office/officeart/2005/8/layout/chevron2"/>
    <dgm:cxn modelId="{DB0D0A95-E56A-DD4A-9C41-9882982DB76A}" type="presParOf" srcId="{5A5AC9D3-B15E-B744-9D31-79A2F22DC659}" destId="{30221DE8-6FD5-2048-AB47-9682D2CED0AC}" srcOrd="2" destOrd="0" presId="urn:microsoft.com/office/officeart/2005/8/layout/chevron2"/>
    <dgm:cxn modelId="{68F5240F-15E8-F34A-BE7E-49283CE08569}" type="presParOf" srcId="{30221DE8-6FD5-2048-AB47-9682D2CED0AC}" destId="{041299B7-9DD8-2049-8BF4-F55E4D161A76}" srcOrd="0" destOrd="0" presId="urn:microsoft.com/office/officeart/2005/8/layout/chevron2"/>
    <dgm:cxn modelId="{8ABAAA98-6F19-7C49-A895-549A9B6572B1}" type="presParOf" srcId="{30221DE8-6FD5-2048-AB47-9682D2CED0AC}" destId="{2ACCC273-FBB3-B543-9113-515795B5BEA8}" srcOrd="1" destOrd="0" presId="urn:microsoft.com/office/officeart/2005/8/layout/chevron2"/>
    <dgm:cxn modelId="{00B275B5-3F21-604C-ADE4-884596623D4F}" type="presParOf" srcId="{5A5AC9D3-B15E-B744-9D31-79A2F22DC659}" destId="{D1B0560B-4B31-9048-8019-91EEA77DF0AC}" srcOrd="3" destOrd="0" presId="urn:microsoft.com/office/officeart/2005/8/layout/chevron2"/>
    <dgm:cxn modelId="{59D3BE17-BD99-224B-9BF8-AED47CA67CAE}" type="presParOf" srcId="{5A5AC9D3-B15E-B744-9D31-79A2F22DC659}" destId="{49CF3189-D2D8-2F4E-94C4-0A93931F4288}" srcOrd="4" destOrd="0" presId="urn:microsoft.com/office/officeart/2005/8/layout/chevron2"/>
    <dgm:cxn modelId="{A33BB199-82C5-1E45-8076-36589EAFAD7E}" type="presParOf" srcId="{49CF3189-D2D8-2F4E-94C4-0A93931F4288}" destId="{19DFE548-473F-8D4A-A468-31582BA582EF}" srcOrd="0" destOrd="0" presId="urn:microsoft.com/office/officeart/2005/8/layout/chevron2"/>
    <dgm:cxn modelId="{2456FCFE-5A0F-E847-A794-FE530CE16438}" type="presParOf" srcId="{49CF3189-D2D8-2F4E-94C4-0A93931F4288}" destId="{2990C9F8-04D8-1B4E-81D3-0540BBD44E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81682B-3468-428D-8714-50A92E132392}" type="doc">
      <dgm:prSet loTypeId="urn:microsoft.com/office/officeart/2005/8/layout/vList2#1" loCatId="list" qsTypeId="urn:microsoft.com/office/officeart/2005/8/quickstyle/simple1" qsCatId="simple" csTypeId="urn:microsoft.com/office/officeart/2005/8/colors/colorful2" csCatId="colorful" phldr="1"/>
      <dgm:spPr/>
      <dgm:t>
        <a:bodyPr numCol="1"/>
        <a:lstStyle/>
        <a:p>
          <a:endParaRPr lang="en-GB" altLang="en-GB"/>
        </a:p>
      </dgm:t>
    </dgm:pt>
    <dgm:pt modelId="{F21C9023-DD65-48F7-8A81-9E0EB38CB9B0}">
      <dgm:prSet/>
      <dgm:spPr/>
      <dgm:t>
        <a:bodyPr numCol="1"/>
        <a:lstStyle/>
        <a:p>
          <a:pPr rtl="0"/>
          <a:r>
            <a:rPr lang="en-GB" altLang="en-GB" b="0" i="0" dirty="0" smtClean="0"/>
            <a:t>Software can</a:t>
          </a:r>
          <a:endParaRPr lang="en-GB" altLang="en-GB" dirty="0"/>
        </a:p>
      </dgm:t>
    </dgm:pt>
    <dgm:pt modelId="{2D1531C6-7AFF-44F9-9040-928C1C620715}" type="parTrans" cxnId="{ADE14018-5F76-44A1-A027-52035FCCCCEA}">
      <dgm:prSet/>
      <dgm:spPr/>
      <dgm:t>
        <a:bodyPr numCol="1"/>
        <a:lstStyle/>
        <a:p>
          <a:endParaRPr lang="en-GB" altLang="en-GB"/>
        </a:p>
      </dgm:t>
    </dgm:pt>
    <dgm:pt modelId="{1CE336BF-D648-4C66-BBD7-6A4C41E3A5AD}" type="sibTrans" cxnId="{ADE14018-5F76-44A1-A027-52035FCCCCEA}">
      <dgm:prSet/>
      <dgm:spPr/>
      <dgm:t>
        <a:bodyPr numCol="1"/>
        <a:lstStyle/>
        <a:p>
          <a:endParaRPr lang="en-GB" altLang="en-GB"/>
        </a:p>
      </dgm:t>
    </dgm:pt>
    <dgm:pt modelId="{AF2B31E0-A0BA-41C2-889E-AD58421677E5}">
      <dgm:prSet/>
      <dgm:spPr/>
      <dgm:t>
        <a:bodyPr numCol="1"/>
        <a:lstStyle/>
        <a:p>
          <a:pPr rtl="0"/>
          <a:r>
            <a:rPr lang="en-GB" altLang="en-GB" b="0" i="0" dirty="0" smtClean="0"/>
            <a:t>Offer assistance</a:t>
          </a:r>
          <a:endParaRPr lang="en-GB" altLang="en-GB" dirty="0"/>
        </a:p>
      </dgm:t>
    </dgm:pt>
    <dgm:pt modelId="{53B72C88-2A87-45C6-A085-19BB6A8FF1F2}" type="parTrans" cxnId="{AC421132-0973-483A-9572-54301B27701F}">
      <dgm:prSet/>
      <dgm:spPr/>
      <dgm:t>
        <a:bodyPr numCol="1"/>
        <a:lstStyle/>
        <a:p>
          <a:endParaRPr lang="en-GB" altLang="en-GB"/>
        </a:p>
      </dgm:t>
    </dgm:pt>
    <dgm:pt modelId="{D3253E19-75F7-4802-98CA-594740220F35}" type="sibTrans" cxnId="{AC421132-0973-483A-9572-54301B27701F}">
      <dgm:prSet/>
      <dgm:spPr/>
      <dgm:t>
        <a:bodyPr numCol="1"/>
        <a:lstStyle/>
        <a:p>
          <a:endParaRPr lang="en-GB" altLang="en-GB"/>
        </a:p>
      </dgm:t>
    </dgm:pt>
    <dgm:pt modelId="{10C2C721-3180-4E69-9593-EFF3F5E16AB5}">
      <dgm:prSet/>
      <dgm:spPr/>
      <dgm:t>
        <a:bodyPr numCol="1"/>
        <a:lstStyle/>
        <a:p>
          <a:pPr rtl="0"/>
          <a:r>
            <a:rPr lang="en-GB" altLang="en-GB" b="0" i="0" dirty="0" smtClean="0"/>
            <a:t>Structure work</a:t>
          </a:r>
          <a:endParaRPr lang="en-GB" altLang="en-GB" dirty="0"/>
        </a:p>
      </dgm:t>
    </dgm:pt>
    <dgm:pt modelId="{973DBE22-C2F5-4511-B414-DD9C42DF4355}" type="parTrans" cxnId="{3A495460-15AB-404D-A411-4E7C242EE601}">
      <dgm:prSet/>
      <dgm:spPr/>
      <dgm:t>
        <a:bodyPr numCol="1"/>
        <a:lstStyle/>
        <a:p>
          <a:endParaRPr lang="en-GB" altLang="en-GB"/>
        </a:p>
      </dgm:t>
    </dgm:pt>
    <dgm:pt modelId="{4668E301-25B2-474A-B04A-89827DBEB7DA}" type="sibTrans" cxnId="{3A495460-15AB-404D-A411-4E7C242EE601}">
      <dgm:prSet/>
      <dgm:spPr/>
      <dgm:t>
        <a:bodyPr numCol="1"/>
        <a:lstStyle/>
        <a:p>
          <a:endParaRPr lang="en-GB" altLang="en-GB"/>
        </a:p>
      </dgm:t>
    </dgm:pt>
    <dgm:pt modelId="{C2AAD5F6-B30B-43B9-A550-38E915F037B3}">
      <dgm:prSet/>
      <dgm:spPr/>
      <dgm:t>
        <a:bodyPr numCol="1"/>
        <a:lstStyle/>
        <a:p>
          <a:pPr rtl="0"/>
          <a:r>
            <a:rPr lang="en-GB" altLang="en-GB" b="0" i="0" smtClean="0"/>
            <a:t>Automate procedural steps</a:t>
          </a:r>
          <a:endParaRPr lang="en-GB" altLang="en-GB"/>
        </a:p>
      </dgm:t>
    </dgm:pt>
    <dgm:pt modelId="{ED64C0F6-E14A-4B20-BF67-F161D663C0EE}" type="parTrans" cxnId="{BB987D28-2113-49B2-8C0A-BBD2091D5A07}">
      <dgm:prSet/>
      <dgm:spPr/>
      <dgm:t>
        <a:bodyPr numCol="1"/>
        <a:lstStyle/>
        <a:p>
          <a:endParaRPr lang="en-GB" altLang="en-GB"/>
        </a:p>
      </dgm:t>
    </dgm:pt>
    <dgm:pt modelId="{B89C123F-9C19-49C9-A2F6-CEB418DE52CF}" type="sibTrans" cxnId="{BB987D28-2113-49B2-8C0A-BBD2091D5A07}">
      <dgm:prSet/>
      <dgm:spPr/>
      <dgm:t>
        <a:bodyPr numCol="1"/>
        <a:lstStyle/>
        <a:p>
          <a:endParaRPr lang="en-GB" altLang="en-GB"/>
        </a:p>
      </dgm:t>
    </dgm:pt>
    <dgm:pt modelId="{0A621D06-A6C8-4D04-A38F-6CAF267693D7}" type="pres">
      <dgm:prSet presAssocID="{2A81682B-3468-428D-8714-50A92E132392}" presName="linear" presStyleCnt="0">
        <dgm:presLayoutVars>
          <dgm:animLvl val="lvl"/>
          <dgm:resizeHandles val="exact"/>
        </dgm:presLayoutVars>
      </dgm:prSet>
      <dgm:spPr/>
      <dgm:t>
        <a:bodyPr numCol="1"/>
        <a:lstStyle/>
        <a:p>
          <a:endParaRPr lang="en-US"/>
        </a:p>
      </dgm:t>
    </dgm:pt>
    <dgm:pt modelId="{684B503C-F334-47FA-B88C-ED94E2965F22}" type="pres">
      <dgm:prSet presAssocID="{F21C9023-DD65-48F7-8A81-9E0EB38CB9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 numCol="1"/>
        <a:lstStyle/>
        <a:p>
          <a:endParaRPr lang="en-GB" altLang="en-GB"/>
        </a:p>
      </dgm:t>
    </dgm:pt>
    <dgm:pt modelId="{2225C6CD-1AE9-44C8-82EF-062330FCF9E4}" type="pres">
      <dgm:prSet presAssocID="{F21C9023-DD65-48F7-8A81-9E0EB38CB9B0}" presName="childText" presStyleLbl="revTx" presStyleIdx="0" presStyleCnt="1">
        <dgm:presLayoutVars>
          <dgm:bulletEnabled val="1"/>
        </dgm:presLayoutVars>
      </dgm:prSet>
      <dgm:spPr/>
      <dgm:t>
        <a:bodyPr numCol="1"/>
        <a:lstStyle/>
        <a:p>
          <a:endParaRPr lang="en-US"/>
        </a:p>
      </dgm:t>
    </dgm:pt>
  </dgm:ptLst>
  <dgm:cxnLst>
    <dgm:cxn modelId="{ADE14018-5F76-44A1-A027-52035FCCCCEA}" srcId="{2A81682B-3468-428D-8714-50A92E132392}" destId="{F21C9023-DD65-48F7-8A81-9E0EB38CB9B0}" srcOrd="0" destOrd="0" parTransId="{2D1531C6-7AFF-44F9-9040-928C1C620715}" sibTransId="{1CE336BF-D648-4C66-BBD7-6A4C41E3A5AD}"/>
    <dgm:cxn modelId="{535EE5D6-59B7-4AF8-92F1-21C47B46DA69}" type="presOf" srcId="{AF2B31E0-A0BA-41C2-889E-AD58421677E5}" destId="{2225C6CD-1AE9-44C8-82EF-062330FCF9E4}" srcOrd="0" destOrd="0" presId="urn:microsoft.com/office/officeart/2005/8/layout/vList2#1"/>
    <dgm:cxn modelId="{D1181E10-D7BD-4580-A5BF-D8B61E2C55AE}" type="presOf" srcId="{F21C9023-DD65-48F7-8A81-9E0EB38CB9B0}" destId="{684B503C-F334-47FA-B88C-ED94E2965F22}" srcOrd="0" destOrd="0" presId="urn:microsoft.com/office/officeart/2005/8/layout/vList2#1"/>
    <dgm:cxn modelId="{AC421132-0973-483A-9572-54301B27701F}" srcId="{F21C9023-DD65-48F7-8A81-9E0EB38CB9B0}" destId="{AF2B31E0-A0BA-41C2-889E-AD58421677E5}" srcOrd="0" destOrd="0" parTransId="{53B72C88-2A87-45C6-A085-19BB6A8FF1F2}" sibTransId="{D3253E19-75F7-4802-98CA-594740220F35}"/>
    <dgm:cxn modelId="{D9EA3E12-2A10-41F1-950F-932AB27A88EC}" type="presOf" srcId="{2A81682B-3468-428D-8714-50A92E132392}" destId="{0A621D06-A6C8-4D04-A38F-6CAF267693D7}" srcOrd="0" destOrd="0" presId="urn:microsoft.com/office/officeart/2005/8/layout/vList2#1"/>
    <dgm:cxn modelId="{08CAF9AE-0735-4051-BBE3-32F3579BD875}" type="presOf" srcId="{C2AAD5F6-B30B-43B9-A550-38E915F037B3}" destId="{2225C6CD-1AE9-44C8-82EF-062330FCF9E4}" srcOrd="0" destOrd="2" presId="urn:microsoft.com/office/officeart/2005/8/layout/vList2#1"/>
    <dgm:cxn modelId="{3A495460-15AB-404D-A411-4E7C242EE601}" srcId="{F21C9023-DD65-48F7-8A81-9E0EB38CB9B0}" destId="{10C2C721-3180-4E69-9593-EFF3F5E16AB5}" srcOrd="1" destOrd="0" parTransId="{973DBE22-C2F5-4511-B414-DD9C42DF4355}" sibTransId="{4668E301-25B2-474A-B04A-89827DBEB7DA}"/>
    <dgm:cxn modelId="{BB987D28-2113-49B2-8C0A-BBD2091D5A07}" srcId="{F21C9023-DD65-48F7-8A81-9E0EB38CB9B0}" destId="{C2AAD5F6-B30B-43B9-A550-38E915F037B3}" srcOrd="2" destOrd="0" parTransId="{ED64C0F6-E14A-4B20-BF67-F161D663C0EE}" sibTransId="{B89C123F-9C19-49C9-A2F6-CEB418DE52CF}"/>
    <dgm:cxn modelId="{F696A547-0F59-4A1B-8934-CDED099BE90F}" type="presOf" srcId="{10C2C721-3180-4E69-9593-EFF3F5E16AB5}" destId="{2225C6CD-1AE9-44C8-82EF-062330FCF9E4}" srcOrd="0" destOrd="1" presId="urn:microsoft.com/office/officeart/2005/8/layout/vList2#1"/>
    <dgm:cxn modelId="{BA4AAAA3-DC2F-4DB0-A0AB-A28D0F647792}" type="presParOf" srcId="{0A621D06-A6C8-4D04-A38F-6CAF267693D7}" destId="{684B503C-F334-47FA-B88C-ED94E2965F22}" srcOrd="0" destOrd="0" presId="urn:microsoft.com/office/officeart/2005/8/layout/vList2#1"/>
    <dgm:cxn modelId="{50E2A8BF-EFF9-4958-92C0-34468CAD0F68}" type="presParOf" srcId="{0A621D06-A6C8-4D04-A38F-6CAF267693D7}" destId="{2225C6CD-1AE9-44C8-82EF-062330FCF9E4}" srcOrd="1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81682B-3468-428D-8714-50A92E132392}" type="doc">
      <dgm:prSet loTypeId="urn:microsoft.com/office/officeart/2005/8/layout/vList2#2" loCatId="list" qsTypeId="urn:microsoft.com/office/officeart/2005/8/quickstyle/simple1" qsCatId="simple" csTypeId="urn:microsoft.com/office/officeart/2005/8/colors/accent1_2" csCatId="accent1" phldr="1"/>
      <dgm:spPr/>
      <dgm:t>
        <a:bodyPr numCol="1"/>
        <a:lstStyle/>
        <a:p>
          <a:endParaRPr lang="en-GB" altLang="en-GB"/>
        </a:p>
      </dgm:t>
    </dgm:pt>
    <dgm:pt modelId="{F21C9023-DD65-48F7-8A81-9E0EB38CB9B0}">
      <dgm:prSet custT="1"/>
      <dgm:spPr>
        <a:solidFill>
          <a:srgbClr val="F18A21"/>
        </a:solidFill>
      </dgm:spPr>
      <dgm:t>
        <a:bodyPr numCol="1"/>
        <a:lstStyle/>
        <a:p>
          <a:pPr rtl="0"/>
          <a:r>
            <a:rPr lang="en-GB" altLang="en-GB" sz="2800" b="0" i="0" dirty="0" smtClean="0"/>
            <a:t>Software cannot</a:t>
          </a:r>
          <a:endParaRPr lang="en-GB" altLang="en-GB" sz="2800" dirty="0"/>
        </a:p>
      </dgm:t>
    </dgm:pt>
    <dgm:pt modelId="{2D1531C6-7AFF-44F9-9040-928C1C620715}" type="parTrans" cxnId="{ADE14018-5F76-44A1-A027-52035FCCCCEA}">
      <dgm:prSet/>
      <dgm:spPr/>
      <dgm:t>
        <a:bodyPr numCol="1"/>
        <a:lstStyle/>
        <a:p>
          <a:endParaRPr lang="en-GB" altLang="en-GB"/>
        </a:p>
      </dgm:t>
    </dgm:pt>
    <dgm:pt modelId="{1CE336BF-D648-4C66-BBD7-6A4C41E3A5AD}" type="sibTrans" cxnId="{ADE14018-5F76-44A1-A027-52035FCCCCEA}">
      <dgm:prSet/>
      <dgm:spPr/>
      <dgm:t>
        <a:bodyPr numCol="1"/>
        <a:lstStyle/>
        <a:p>
          <a:endParaRPr lang="en-GB" altLang="en-GB"/>
        </a:p>
      </dgm:t>
    </dgm:pt>
    <dgm:pt modelId="{AF2B31E0-A0BA-41C2-889E-AD58421677E5}">
      <dgm:prSet custT="1"/>
      <dgm:spPr/>
      <dgm:t>
        <a:bodyPr numCol="1"/>
        <a:lstStyle/>
        <a:p>
          <a:pPr rtl="0"/>
          <a:r>
            <a:rPr lang="en-GB" altLang="en-GB" sz="2900" dirty="0" smtClean="0"/>
            <a:t>Replace knowledge or expertise</a:t>
          </a:r>
          <a:endParaRPr lang="en-GB" altLang="en-GB" sz="2900" dirty="0"/>
        </a:p>
      </dgm:t>
    </dgm:pt>
    <dgm:pt modelId="{53B72C88-2A87-45C6-A085-19BB6A8FF1F2}" type="parTrans" cxnId="{AC421132-0973-483A-9572-54301B27701F}">
      <dgm:prSet/>
      <dgm:spPr/>
      <dgm:t>
        <a:bodyPr numCol="1"/>
        <a:lstStyle/>
        <a:p>
          <a:endParaRPr lang="en-GB" altLang="en-GB"/>
        </a:p>
      </dgm:t>
    </dgm:pt>
    <dgm:pt modelId="{D3253E19-75F7-4802-98CA-594740220F35}" type="sibTrans" cxnId="{AC421132-0973-483A-9572-54301B27701F}">
      <dgm:prSet/>
      <dgm:spPr/>
      <dgm:t>
        <a:bodyPr numCol="1"/>
        <a:lstStyle/>
        <a:p>
          <a:endParaRPr lang="en-GB" altLang="en-GB"/>
        </a:p>
      </dgm:t>
    </dgm:pt>
    <dgm:pt modelId="{4B04750F-01D4-4936-848B-889AEA32BF18}">
      <dgm:prSet/>
      <dgm:spPr/>
      <dgm:t>
        <a:bodyPr numCol="1"/>
        <a:lstStyle/>
        <a:p>
          <a:pPr rtl="0"/>
          <a:endParaRPr lang="en-GB" altLang="en-GB" sz="3000" dirty="0"/>
        </a:p>
      </dgm:t>
    </dgm:pt>
    <dgm:pt modelId="{71007620-1A50-4BD3-AECA-AFB3AE357268}" type="parTrans" cxnId="{5DFA4B81-4337-4F8E-AC13-60CE123380A3}">
      <dgm:prSet/>
      <dgm:spPr/>
      <dgm:t>
        <a:bodyPr numCol="1"/>
        <a:lstStyle/>
        <a:p>
          <a:endParaRPr lang="en-GB" altLang="en-GB"/>
        </a:p>
      </dgm:t>
    </dgm:pt>
    <dgm:pt modelId="{3ECD7728-C1A7-4812-8C31-70069E40383A}" type="sibTrans" cxnId="{5DFA4B81-4337-4F8E-AC13-60CE123380A3}">
      <dgm:prSet/>
      <dgm:spPr/>
      <dgm:t>
        <a:bodyPr numCol="1"/>
        <a:lstStyle/>
        <a:p>
          <a:endParaRPr lang="en-GB" altLang="en-GB"/>
        </a:p>
      </dgm:t>
    </dgm:pt>
    <dgm:pt modelId="{E6B66C89-4B77-444C-AE52-D17D319169AB}">
      <dgm:prSet custT="1"/>
      <dgm:spPr/>
      <dgm:t>
        <a:bodyPr numCol="1"/>
        <a:lstStyle/>
        <a:p>
          <a:pPr rtl="0"/>
          <a:endParaRPr lang="en-GB" altLang="en-GB" sz="2900" dirty="0"/>
        </a:p>
      </dgm:t>
    </dgm:pt>
    <dgm:pt modelId="{74D4C3ED-E318-42BB-89FA-2D1C4E63DF2B}" type="parTrans" cxnId="{BC68523F-6A46-4664-8A92-95387FBBDE18}">
      <dgm:prSet/>
      <dgm:spPr/>
      <dgm:t>
        <a:bodyPr numCol="1"/>
        <a:lstStyle/>
        <a:p>
          <a:endParaRPr lang="en-GB" altLang="en-GB"/>
        </a:p>
      </dgm:t>
    </dgm:pt>
    <dgm:pt modelId="{795C9D57-2528-43EA-9224-3F857688DEA5}" type="sibTrans" cxnId="{BC68523F-6A46-4664-8A92-95387FBBDE18}">
      <dgm:prSet/>
      <dgm:spPr/>
      <dgm:t>
        <a:bodyPr numCol="1"/>
        <a:lstStyle/>
        <a:p>
          <a:endParaRPr lang="en-GB" altLang="en-GB"/>
        </a:p>
      </dgm:t>
    </dgm:pt>
    <dgm:pt modelId="{0A621D06-A6C8-4D04-A38F-6CAF267693D7}" type="pres">
      <dgm:prSet presAssocID="{2A81682B-3468-428D-8714-50A92E132392}" presName="linear" presStyleCnt="0">
        <dgm:presLayoutVars>
          <dgm:animLvl val="lvl"/>
          <dgm:resizeHandles val="exact"/>
        </dgm:presLayoutVars>
      </dgm:prSet>
      <dgm:spPr/>
      <dgm:t>
        <a:bodyPr numCol="1"/>
        <a:lstStyle/>
        <a:p>
          <a:endParaRPr lang="en-US"/>
        </a:p>
      </dgm:t>
    </dgm:pt>
    <dgm:pt modelId="{684B503C-F334-47FA-B88C-ED94E2965F22}" type="pres">
      <dgm:prSet presAssocID="{F21C9023-DD65-48F7-8A81-9E0EB38CB9B0}" presName="parentText" presStyleLbl="node1" presStyleIdx="0" presStyleCnt="1" custScaleY="78164" custLinFactNeighborX="0" custLinFactNeighborY="-4930">
        <dgm:presLayoutVars>
          <dgm:chMax val="0"/>
          <dgm:bulletEnabled val="1"/>
        </dgm:presLayoutVars>
      </dgm:prSet>
      <dgm:spPr/>
      <dgm:t>
        <a:bodyPr numCol="1"/>
        <a:lstStyle/>
        <a:p>
          <a:endParaRPr lang="en-GB" altLang="en-GB"/>
        </a:p>
      </dgm:t>
    </dgm:pt>
    <dgm:pt modelId="{2225C6CD-1AE9-44C8-82EF-062330FCF9E4}" type="pres">
      <dgm:prSet presAssocID="{F21C9023-DD65-48F7-8A81-9E0EB38CB9B0}" presName="childText" presStyleLbl="revTx" presStyleIdx="0" presStyleCnt="1" custScaleY="69035">
        <dgm:presLayoutVars>
          <dgm:bulletEnabled val="1"/>
        </dgm:presLayoutVars>
      </dgm:prSet>
      <dgm:spPr/>
      <dgm:t>
        <a:bodyPr numCol="1"/>
        <a:lstStyle/>
        <a:p>
          <a:endParaRPr lang="en-GB" altLang="en-GB"/>
        </a:p>
      </dgm:t>
    </dgm:pt>
  </dgm:ptLst>
  <dgm:cxnLst>
    <dgm:cxn modelId="{ADE14018-5F76-44A1-A027-52035FCCCCEA}" srcId="{2A81682B-3468-428D-8714-50A92E132392}" destId="{F21C9023-DD65-48F7-8A81-9E0EB38CB9B0}" srcOrd="0" destOrd="0" parTransId="{2D1531C6-7AFF-44F9-9040-928C1C620715}" sibTransId="{1CE336BF-D648-4C66-BBD7-6A4C41E3A5AD}"/>
    <dgm:cxn modelId="{F8C711BB-2405-4AD9-8EBF-EC9A57D2472C}" type="presOf" srcId="{2A81682B-3468-428D-8714-50A92E132392}" destId="{0A621D06-A6C8-4D04-A38F-6CAF267693D7}" srcOrd="0" destOrd="0" presId="urn:microsoft.com/office/officeart/2005/8/layout/vList2#2"/>
    <dgm:cxn modelId="{5DFA4B81-4337-4F8E-AC13-60CE123380A3}" srcId="{F21C9023-DD65-48F7-8A81-9E0EB38CB9B0}" destId="{4B04750F-01D4-4936-848B-889AEA32BF18}" srcOrd="2" destOrd="0" parTransId="{71007620-1A50-4BD3-AECA-AFB3AE357268}" sibTransId="{3ECD7728-C1A7-4812-8C31-70069E40383A}"/>
    <dgm:cxn modelId="{D0E8B4C5-87C7-40E3-B74F-6AA068E4066B}" type="presOf" srcId="{F21C9023-DD65-48F7-8A81-9E0EB38CB9B0}" destId="{684B503C-F334-47FA-B88C-ED94E2965F22}" srcOrd="0" destOrd="0" presId="urn:microsoft.com/office/officeart/2005/8/layout/vList2#2"/>
    <dgm:cxn modelId="{AC421132-0973-483A-9572-54301B27701F}" srcId="{F21C9023-DD65-48F7-8A81-9E0EB38CB9B0}" destId="{AF2B31E0-A0BA-41C2-889E-AD58421677E5}" srcOrd="0" destOrd="0" parTransId="{53B72C88-2A87-45C6-A085-19BB6A8FF1F2}" sibTransId="{D3253E19-75F7-4802-98CA-594740220F35}"/>
    <dgm:cxn modelId="{BC68523F-6A46-4664-8A92-95387FBBDE18}" srcId="{F21C9023-DD65-48F7-8A81-9E0EB38CB9B0}" destId="{E6B66C89-4B77-444C-AE52-D17D319169AB}" srcOrd="1" destOrd="0" parTransId="{74D4C3ED-E318-42BB-89FA-2D1C4E63DF2B}" sibTransId="{795C9D57-2528-43EA-9224-3F857688DEA5}"/>
    <dgm:cxn modelId="{B49DCFFB-6DA7-4256-BD93-2E852599501B}" type="presOf" srcId="{4B04750F-01D4-4936-848B-889AEA32BF18}" destId="{2225C6CD-1AE9-44C8-82EF-062330FCF9E4}" srcOrd="0" destOrd="2" presId="urn:microsoft.com/office/officeart/2005/8/layout/vList2#2"/>
    <dgm:cxn modelId="{FB5AB9E7-1FC7-435D-A61B-154D057A18BA}" type="presOf" srcId="{AF2B31E0-A0BA-41C2-889E-AD58421677E5}" destId="{2225C6CD-1AE9-44C8-82EF-062330FCF9E4}" srcOrd="0" destOrd="0" presId="urn:microsoft.com/office/officeart/2005/8/layout/vList2#2"/>
    <dgm:cxn modelId="{7FDADB21-2CB7-42B3-8B6A-E4F636664A99}" type="presOf" srcId="{E6B66C89-4B77-444C-AE52-D17D319169AB}" destId="{2225C6CD-1AE9-44C8-82EF-062330FCF9E4}" srcOrd="0" destOrd="1" presId="urn:microsoft.com/office/officeart/2005/8/layout/vList2#2"/>
    <dgm:cxn modelId="{E160B103-1D08-4FC9-9FBB-BADE67B32BB6}" type="presParOf" srcId="{0A621D06-A6C8-4D04-A38F-6CAF267693D7}" destId="{684B503C-F334-47FA-B88C-ED94E2965F22}" srcOrd="0" destOrd="0" presId="urn:microsoft.com/office/officeart/2005/8/layout/vList2#2"/>
    <dgm:cxn modelId="{3032017A-8D0B-425E-90C8-5471EF306907}" type="presParOf" srcId="{0A621D06-A6C8-4D04-A38F-6CAF267693D7}" destId="{2225C6CD-1AE9-44C8-82EF-062330FCF9E4}" srcOrd="1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909BB-2DF6-1E49-B3FA-FC3C66CC3D52}">
      <dsp:nvSpPr>
        <dsp:cNvPr id="0" name=""/>
        <dsp:cNvSpPr/>
      </dsp:nvSpPr>
      <dsp:spPr>
        <a:xfrm>
          <a:off x="76054" y="740377"/>
          <a:ext cx="1773715" cy="1360103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>
              <a:solidFill>
                <a:schemeClr val="tx1"/>
              </a:solidFill>
            </a:rPr>
            <a:t>Antibody</a:t>
          </a:r>
          <a:r>
            <a:rPr lang="de-DE" sz="1600" kern="1200" dirty="0" smtClean="0">
              <a:solidFill>
                <a:schemeClr val="tx1"/>
              </a:solidFill>
            </a:rPr>
            <a:t> Screen positive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519483" y="944392"/>
        <a:ext cx="864686" cy="952073"/>
      </dsp:txXfrm>
    </dsp:sp>
    <dsp:sp modelId="{2FD64053-838F-D84A-AF6D-A105FEF79C3D}">
      <dsp:nvSpPr>
        <dsp:cNvPr id="0" name=""/>
        <dsp:cNvSpPr/>
      </dsp:nvSpPr>
      <dsp:spPr>
        <a:xfrm>
          <a:off x="349818" y="1796431"/>
          <a:ext cx="993629" cy="99362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>
              <a:solidFill>
                <a:schemeClr val="tx1"/>
              </a:solidFill>
            </a:rPr>
            <a:t>Diacell</a:t>
          </a:r>
          <a:r>
            <a:rPr lang="de-DE" sz="1600" kern="1200" dirty="0" smtClean="0">
              <a:solidFill>
                <a:schemeClr val="tx1"/>
              </a:solidFill>
            </a:rPr>
            <a:t>     </a:t>
          </a:r>
          <a:br>
            <a:rPr lang="de-DE" sz="1600" kern="1200" dirty="0" smtClean="0">
              <a:solidFill>
                <a:schemeClr val="tx1"/>
              </a:solidFill>
            </a:rPr>
          </a:br>
          <a:r>
            <a:rPr lang="de-DE" sz="1600" kern="1200" dirty="0" smtClean="0">
              <a:solidFill>
                <a:schemeClr val="tx1"/>
              </a:solidFill>
            </a:rPr>
            <a:t>I-II-III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495332" y="1941945"/>
        <a:ext cx="702601" cy="702601"/>
      </dsp:txXfrm>
    </dsp:sp>
    <dsp:sp modelId="{93C8603D-A89D-3544-B10F-8DDFA124E9E1}">
      <dsp:nvSpPr>
        <dsp:cNvPr id="0" name=""/>
        <dsp:cNvSpPr/>
      </dsp:nvSpPr>
      <dsp:spPr>
        <a:xfrm>
          <a:off x="2375874" y="755825"/>
          <a:ext cx="1773715" cy="1360103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>
              <a:solidFill>
                <a:schemeClr val="tx1"/>
              </a:solidFill>
            </a:rPr>
            <a:t>Identify</a:t>
          </a:r>
          <a:r>
            <a:rPr lang="de-DE" sz="1600" kern="1200" dirty="0" smtClean="0">
              <a:solidFill>
                <a:schemeClr val="tx1"/>
              </a:solidFill>
            </a:rPr>
            <a:t> </a:t>
          </a:r>
          <a:r>
            <a:rPr lang="de-DE" sz="1600" kern="1200" dirty="0" err="1" smtClean="0">
              <a:solidFill>
                <a:schemeClr val="tx1"/>
              </a:solidFill>
            </a:rPr>
            <a:t>antibody</a:t>
          </a:r>
          <a:r>
            <a:rPr lang="de-DE" sz="1600" kern="1200" dirty="0" smtClean="0">
              <a:solidFill>
                <a:schemeClr val="tx1"/>
              </a:solidFill>
            </a:rPr>
            <a:t> (</a:t>
          </a:r>
          <a:r>
            <a:rPr lang="de-DE" sz="1600" kern="1200" dirty="0" err="1" smtClean="0">
              <a:solidFill>
                <a:schemeClr val="tx1"/>
              </a:solidFill>
            </a:rPr>
            <a:t>ies</a:t>
          </a:r>
          <a:r>
            <a:rPr lang="de-DE" sz="1600" kern="1200" dirty="0" smtClean="0">
              <a:solidFill>
                <a:schemeClr val="tx1"/>
              </a:solidFill>
            </a:rPr>
            <a:t>)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2819303" y="959840"/>
        <a:ext cx="864686" cy="952073"/>
      </dsp:txXfrm>
    </dsp:sp>
    <dsp:sp modelId="{549C68FA-79D6-5346-B93E-BC11AE3FF05D}">
      <dsp:nvSpPr>
        <dsp:cNvPr id="0" name=""/>
        <dsp:cNvSpPr/>
      </dsp:nvSpPr>
      <dsp:spPr>
        <a:xfrm>
          <a:off x="2365815" y="1903860"/>
          <a:ext cx="1560088" cy="126859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>
              <a:solidFill>
                <a:srgbClr val="000000"/>
              </a:solidFill>
            </a:rPr>
            <a:t>DiaPanel</a:t>
          </a:r>
          <a:r>
            <a:rPr lang="de-DE" sz="1600" kern="1200" dirty="0" smtClean="0">
              <a:solidFill>
                <a:srgbClr val="000000"/>
              </a:solidFill>
            </a:rPr>
            <a:t> &amp; </a:t>
          </a:r>
          <a:r>
            <a:rPr lang="de-DE" sz="1600" kern="1200" dirty="0" err="1" smtClean="0">
              <a:solidFill>
                <a:srgbClr val="000000"/>
              </a:solidFill>
            </a:rPr>
            <a:t>DiaPanel</a:t>
          </a:r>
          <a:r>
            <a:rPr lang="de-DE" sz="1600" kern="1200" dirty="0" smtClean="0">
              <a:solidFill>
                <a:srgbClr val="000000"/>
              </a:solidFill>
            </a:rPr>
            <a:t> P</a:t>
          </a:r>
          <a:endParaRPr lang="de-DE" sz="1600" kern="1200" dirty="0">
            <a:solidFill>
              <a:srgbClr val="000000"/>
            </a:solidFill>
          </a:endParaRPr>
        </a:p>
      </dsp:txBody>
      <dsp:txXfrm>
        <a:off x="2594285" y="2089641"/>
        <a:ext cx="1103148" cy="897032"/>
      </dsp:txXfrm>
    </dsp:sp>
    <dsp:sp modelId="{ECE63FF0-B8D4-BF42-874E-1051C0DDB24E}">
      <dsp:nvSpPr>
        <dsp:cNvPr id="0" name=""/>
        <dsp:cNvSpPr/>
      </dsp:nvSpPr>
      <dsp:spPr>
        <a:xfrm>
          <a:off x="4578423" y="755825"/>
          <a:ext cx="1773715" cy="1360103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Select </a:t>
          </a:r>
          <a:r>
            <a:rPr lang="de-DE" sz="1600" kern="1200" dirty="0" err="1" smtClean="0">
              <a:solidFill>
                <a:schemeClr val="tx1"/>
              </a:solidFill>
            </a:rPr>
            <a:t>antigen</a:t>
          </a:r>
          <a:r>
            <a:rPr lang="de-DE" sz="1600" kern="1200" dirty="0" smtClean="0">
              <a:solidFill>
                <a:schemeClr val="tx1"/>
              </a:solidFill>
            </a:rPr>
            <a:t> negative </a:t>
          </a:r>
          <a:r>
            <a:rPr lang="de-DE" sz="1600" kern="1200" dirty="0" err="1" smtClean="0">
              <a:solidFill>
                <a:schemeClr val="tx1"/>
              </a:solidFill>
            </a:rPr>
            <a:t>donors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5021851" y="959840"/>
        <a:ext cx="864686" cy="952073"/>
      </dsp:txXfrm>
    </dsp:sp>
    <dsp:sp modelId="{C9CF63CE-FC56-D847-BB5B-5ED3B68AC3FC}">
      <dsp:nvSpPr>
        <dsp:cNvPr id="0" name=""/>
        <dsp:cNvSpPr/>
      </dsp:nvSpPr>
      <dsp:spPr>
        <a:xfrm>
          <a:off x="4591144" y="1944550"/>
          <a:ext cx="1513212" cy="126476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>
              <a:solidFill>
                <a:srgbClr val="FF6600"/>
              </a:solidFill>
            </a:rPr>
            <a:t>Phenotype</a:t>
          </a:r>
          <a:endParaRPr lang="de-DE" sz="1600" kern="1200" dirty="0">
            <a:solidFill>
              <a:srgbClr val="FF6600"/>
            </a:solidFill>
          </a:endParaRPr>
        </a:p>
      </dsp:txBody>
      <dsp:txXfrm>
        <a:off x="4812749" y="2129770"/>
        <a:ext cx="1070002" cy="894323"/>
      </dsp:txXfrm>
    </dsp:sp>
    <dsp:sp modelId="{D2548BF2-127B-6E4C-917B-D002B844C501}">
      <dsp:nvSpPr>
        <dsp:cNvPr id="0" name=""/>
        <dsp:cNvSpPr/>
      </dsp:nvSpPr>
      <dsp:spPr>
        <a:xfrm>
          <a:off x="6319946" y="755825"/>
          <a:ext cx="2284212" cy="1360103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>
              <a:solidFill>
                <a:schemeClr val="tx1"/>
              </a:solidFill>
            </a:rPr>
            <a:t>Crossmatch</a:t>
          </a:r>
          <a:r>
            <a:rPr lang="de-DE" sz="1600" kern="1200" dirty="0" smtClean="0">
              <a:solidFill>
                <a:schemeClr val="tx1"/>
              </a:solidFill>
            </a:rPr>
            <a:t> </a:t>
          </a:r>
          <a:r>
            <a:rPr lang="de-DE" sz="1600" kern="1200" dirty="0" err="1" smtClean="0">
              <a:solidFill>
                <a:schemeClr val="tx1"/>
              </a:solidFill>
            </a:rPr>
            <a:t>the</a:t>
          </a:r>
          <a:r>
            <a:rPr lang="de-DE" sz="1600" kern="1200" dirty="0" smtClean="0">
              <a:solidFill>
                <a:schemeClr val="tx1"/>
              </a:solidFill>
            </a:rPr>
            <a:t> </a:t>
          </a:r>
          <a:r>
            <a:rPr lang="de-DE" sz="1600" kern="1200" dirty="0" err="1" smtClean="0">
              <a:solidFill>
                <a:schemeClr val="tx1"/>
              </a:solidFill>
            </a:rPr>
            <a:t>selected</a:t>
          </a:r>
          <a:r>
            <a:rPr lang="de-DE" sz="1600" kern="1200" dirty="0" smtClean="0">
              <a:solidFill>
                <a:schemeClr val="tx1"/>
              </a:solidFill>
            </a:rPr>
            <a:t> </a:t>
          </a:r>
          <a:r>
            <a:rPr lang="de-DE" sz="1600" kern="1200" dirty="0" err="1" smtClean="0">
              <a:solidFill>
                <a:schemeClr val="tx1"/>
              </a:solidFill>
            </a:rPr>
            <a:t>donors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6890999" y="959840"/>
        <a:ext cx="1237123" cy="952073"/>
      </dsp:txXfrm>
    </dsp:sp>
    <dsp:sp modelId="{6A7B169E-A27A-A948-ACF8-49571030478D}">
      <dsp:nvSpPr>
        <dsp:cNvPr id="0" name=""/>
        <dsp:cNvSpPr/>
      </dsp:nvSpPr>
      <dsp:spPr>
        <a:xfrm>
          <a:off x="6614716" y="1785928"/>
          <a:ext cx="993629" cy="99362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Cross </a:t>
          </a:r>
          <a:r>
            <a:rPr lang="de-DE" sz="1600" kern="1200" dirty="0" err="1" smtClean="0">
              <a:solidFill>
                <a:schemeClr val="tx1"/>
              </a:solidFill>
            </a:rPr>
            <a:t>match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6760230" y="1931442"/>
        <a:ext cx="702601" cy="702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4DB21-6F65-BB45-9E3E-A6045DBDC814}">
      <dsp:nvSpPr>
        <dsp:cNvPr id="0" name=""/>
        <dsp:cNvSpPr/>
      </dsp:nvSpPr>
      <dsp:spPr>
        <a:xfrm rot="5400000">
          <a:off x="5898027" y="-2607858"/>
          <a:ext cx="429423" cy="57531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previous antibody?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previous phenotype? </a:t>
          </a:r>
          <a:endParaRPr lang="en-GB" sz="1200" kern="1200" dirty="0"/>
        </a:p>
      </dsp:txBody>
      <dsp:txXfrm rot="-5400000">
        <a:off x="3236156" y="74976"/>
        <a:ext cx="5732203" cy="387497"/>
      </dsp:txXfrm>
    </dsp:sp>
    <dsp:sp modelId="{6186F032-3FD3-A741-9ABB-929C36AF6D59}">
      <dsp:nvSpPr>
        <dsp:cNvPr id="0" name=""/>
        <dsp:cNvSpPr/>
      </dsp:nvSpPr>
      <dsp:spPr>
        <a:xfrm>
          <a:off x="0" y="334"/>
          <a:ext cx="3236155" cy="536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History</a:t>
          </a:r>
          <a:endParaRPr lang="en-GB" sz="2400" kern="1200" dirty="0"/>
        </a:p>
      </dsp:txBody>
      <dsp:txXfrm>
        <a:off x="26203" y="26537"/>
        <a:ext cx="3183749" cy="484373"/>
      </dsp:txXfrm>
    </dsp:sp>
    <dsp:sp modelId="{35BC6583-CCC8-DF4B-B7DF-E0C379805CBE}">
      <dsp:nvSpPr>
        <dsp:cNvPr id="0" name=""/>
        <dsp:cNvSpPr/>
      </dsp:nvSpPr>
      <dsp:spPr>
        <a:xfrm rot="5400000">
          <a:off x="5898027" y="-2044239"/>
          <a:ext cx="429423" cy="57531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Negative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Positive: DAT? AIHA (cold/warm), DHTR, medication, ---</a:t>
          </a:r>
          <a:endParaRPr lang="en-GB" sz="1200" kern="1200" dirty="0"/>
        </a:p>
      </dsp:txBody>
      <dsp:txXfrm rot="-5400000">
        <a:off x="3236156" y="638595"/>
        <a:ext cx="5732203" cy="387497"/>
      </dsp:txXfrm>
    </dsp:sp>
    <dsp:sp modelId="{DD4CCBB9-C729-314D-B9EF-DE388696A993}">
      <dsp:nvSpPr>
        <dsp:cNvPr id="0" name=""/>
        <dsp:cNvSpPr/>
      </dsp:nvSpPr>
      <dsp:spPr>
        <a:xfrm>
          <a:off x="0" y="563953"/>
          <a:ext cx="3236155" cy="536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Autocontrol</a:t>
          </a:r>
          <a:endParaRPr lang="en-GB" sz="2400" kern="1200" dirty="0"/>
        </a:p>
      </dsp:txBody>
      <dsp:txXfrm>
        <a:off x="26203" y="590156"/>
        <a:ext cx="3183749" cy="484373"/>
      </dsp:txXfrm>
    </dsp:sp>
    <dsp:sp modelId="{2F6C29BE-5EB9-1543-8F2D-70E77B5BFCAB}">
      <dsp:nvSpPr>
        <dsp:cNvPr id="0" name=""/>
        <dsp:cNvSpPr/>
      </dsp:nvSpPr>
      <dsp:spPr>
        <a:xfrm rot="5400000">
          <a:off x="5898027" y="-1480621"/>
          <a:ext cx="429423" cy="57531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Uniform </a:t>
          </a:r>
          <a:r>
            <a:rPr lang="en-GB" sz="1200" kern="1200" dirty="0" smtClean="0">
              <a:sym typeface="Wingdings"/>
            </a:rPr>
            <a:t> single antibody?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Variable reactions? Single with dosage or multiple </a:t>
          </a:r>
          <a:endParaRPr lang="en-GB" sz="1200" kern="1200" dirty="0"/>
        </a:p>
      </dsp:txBody>
      <dsp:txXfrm rot="-5400000">
        <a:off x="3236156" y="1202213"/>
        <a:ext cx="5732203" cy="387497"/>
      </dsp:txXfrm>
    </dsp:sp>
    <dsp:sp modelId="{C3ADFFEB-F7D5-0247-AEF0-72F82FA5AA79}">
      <dsp:nvSpPr>
        <dsp:cNvPr id="0" name=""/>
        <dsp:cNvSpPr/>
      </dsp:nvSpPr>
      <dsp:spPr>
        <a:xfrm>
          <a:off x="0" y="1127571"/>
          <a:ext cx="3236155" cy="536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Pattern?</a:t>
          </a:r>
          <a:endParaRPr lang="en-GB" sz="2400" kern="1200" dirty="0"/>
        </a:p>
      </dsp:txBody>
      <dsp:txXfrm>
        <a:off x="26203" y="1153774"/>
        <a:ext cx="3183749" cy="484373"/>
      </dsp:txXfrm>
    </dsp:sp>
    <dsp:sp modelId="{5AEA4AEA-70B9-5D49-8644-8FDE581863BA}">
      <dsp:nvSpPr>
        <dsp:cNvPr id="0" name=""/>
        <dsp:cNvSpPr/>
      </dsp:nvSpPr>
      <dsp:spPr>
        <a:xfrm rot="5400000">
          <a:off x="5898027" y="-917003"/>
          <a:ext cx="429423" cy="57531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clear rules ?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see example</a:t>
          </a:r>
          <a:endParaRPr lang="en-GB" sz="1200" kern="1200" dirty="0"/>
        </a:p>
      </dsp:txBody>
      <dsp:txXfrm rot="-5400000">
        <a:off x="3236156" y="1765831"/>
        <a:ext cx="5732203" cy="387497"/>
      </dsp:txXfrm>
    </dsp:sp>
    <dsp:sp modelId="{C60E7F7A-2167-434E-A85D-FCE8FAD4BAA5}">
      <dsp:nvSpPr>
        <dsp:cNvPr id="0" name=""/>
        <dsp:cNvSpPr/>
      </dsp:nvSpPr>
      <dsp:spPr>
        <a:xfrm>
          <a:off x="0" y="1691190"/>
          <a:ext cx="3236155" cy="536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Cross-out </a:t>
          </a:r>
          <a:endParaRPr lang="en-GB" sz="2400" kern="1200" dirty="0"/>
        </a:p>
      </dsp:txBody>
      <dsp:txXfrm>
        <a:off x="26203" y="1717393"/>
        <a:ext cx="3183749" cy="484373"/>
      </dsp:txXfrm>
    </dsp:sp>
    <dsp:sp modelId="{3C7EC5A1-826C-3443-B91D-D20C1EA8ABF1}">
      <dsp:nvSpPr>
        <dsp:cNvPr id="0" name=""/>
        <dsp:cNvSpPr/>
      </dsp:nvSpPr>
      <dsp:spPr>
        <a:xfrm rot="5400000">
          <a:off x="5898027" y="-353384"/>
          <a:ext cx="429423" cy="57531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make sure all reactions are explained by the antibody you believe is there</a:t>
          </a:r>
          <a:endParaRPr lang="en-GB" sz="1200" kern="1200" dirty="0"/>
        </a:p>
      </dsp:txBody>
      <dsp:txXfrm rot="-5400000">
        <a:off x="3236156" y="2329450"/>
        <a:ext cx="5732203" cy="387497"/>
      </dsp:txXfrm>
    </dsp:sp>
    <dsp:sp modelId="{BC9A1829-305E-5146-A92E-A8334734B0D0}">
      <dsp:nvSpPr>
        <dsp:cNvPr id="0" name=""/>
        <dsp:cNvSpPr/>
      </dsp:nvSpPr>
      <dsp:spPr>
        <a:xfrm>
          <a:off x="0" y="2254808"/>
          <a:ext cx="3236155" cy="536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What is left </a:t>
          </a:r>
          <a:endParaRPr lang="en-GB" sz="2400" kern="1200" dirty="0"/>
        </a:p>
      </dsp:txBody>
      <dsp:txXfrm>
        <a:off x="26203" y="2281011"/>
        <a:ext cx="3183749" cy="484373"/>
      </dsp:txXfrm>
    </dsp:sp>
    <dsp:sp modelId="{F2C811FA-B308-D04D-AED5-6E6430D12364}">
      <dsp:nvSpPr>
        <dsp:cNvPr id="0" name=""/>
        <dsp:cNvSpPr/>
      </dsp:nvSpPr>
      <dsp:spPr>
        <a:xfrm rot="5400000">
          <a:off x="5898027" y="210233"/>
          <a:ext cx="429423" cy="57531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enzymes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other enhancement media</a:t>
          </a:r>
          <a:endParaRPr lang="en-GB" sz="1200" kern="1200" dirty="0"/>
        </a:p>
      </dsp:txBody>
      <dsp:txXfrm rot="-5400000">
        <a:off x="3236156" y="2893068"/>
        <a:ext cx="5732203" cy="387497"/>
      </dsp:txXfrm>
    </dsp:sp>
    <dsp:sp modelId="{35B34D35-E733-C44A-BF24-552E8C25E3FC}">
      <dsp:nvSpPr>
        <dsp:cNvPr id="0" name=""/>
        <dsp:cNvSpPr/>
      </dsp:nvSpPr>
      <dsp:spPr>
        <a:xfrm>
          <a:off x="0" y="2818427"/>
          <a:ext cx="3236155" cy="536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Additional Techniques</a:t>
          </a:r>
          <a:endParaRPr lang="en-GB" sz="2400" kern="1200" dirty="0"/>
        </a:p>
      </dsp:txBody>
      <dsp:txXfrm>
        <a:off x="26203" y="2844630"/>
        <a:ext cx="3183749" cy="484373"/>
      </dsp:txXfrm>
    </dsp:sp>
    <dsp:sp modelId="{64272065-14B0-FB4F-B75A-B48E11910F88}">
      <dsp:nvSpPr>
        <dsp:cNvPr id="0" name=""/>
        <dsp:cNvSpPr/>
      </dsp:nvSpPr>
      <dsp:spPr>
        <a:xfrm rot="5400000">
          <a:off x="5898027" y="773852"/>
          <a:ext cx="429423" cy="57531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Fisher’s exact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Additional cells</a:t>
          </a:r>
          <a:endParaRPr lang="en-GB" sz="1200" kern="1200" dirty="0"/>
        </a:p>
      </dsp:txBody>
      <dsp:txXfrm rot="-5400000">
        <a:off x="3236156" y="3456687"/>
        <a:ext cx="5732203" cy="387497"/>
      </dsp:txXfrm>
    </dsp:sp>
    <dsp:sp modelId="{646F0AD0-CD48-FC47-95EA-6A62C67DA8D5}">
      <dsp:nvSpPr>
        <dsp:cNvPr id="0" name=""/>
        <dsp:cNvSpPr/>
      </dsp:nvSpPr>
      <dsp:spPr>
        <a:xfrm>
          <a:off x="0" y="3382045"/>
          <a:ext cx="3236155" cy="536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Statistics</a:t>
          </a:r>
          <a:endParaRPr lang="en-GB" sz="2400" kern="1200" dirty="0"/>
        </a:p>
      </dsp:txBody>
      <dsp:txXfrm>
        <a:off x="26203" y="3408248"/>
        <a:ext cx="3183749" cy="484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2FC36-7A61-DF48-9A76-5E82C3D75621}">
      <dsp:nvSpPr>
        <dsp:cNvPr id="0" name=""/>
        <dsp:cNvSpPr/>
      </dsp:nvSpPr>
      <dsp:spPr>
        <a:xfrm rot="5400000">
          <a:off x="-240291" y="242224"/>
          <a:ext cx="1601946" cy="112136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/>
        </a:p>
      </dsp:txBody>
      <dsp:txXfrm rot="-5400000">
        <a:off x="1" y="562613"/>
        <a:ext cx="1121362" cy="480584"/>
      </dsp:txXfrm>
    </dsp:sp>
    <dsp:sp modelId="{A2FEF467-BFBE-CF45-A763-3DA89554FB87}">
      <dsp:nvSpPr>
        <dsp:cNvPr id="0" name=""/>
        <dsp:cNvSpPr/>
      </dsp:nvSpPr>
      <dsp:spPr>
        <a:xfrm rot="5400000">
          <a:off x="4279589" y="-3156295"/>
          <a:ext cx="1041264" cy="7357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one antibody explains all reactions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No?</a:t>
          </a:r>
          <a:endParaRPr lang="en-GB" sz="2000" kern="1200" dirty="0"/>
        </a:p>
      </dsp:txBody>
      <dsp:txXfrm rot="-5400000">
        <a:off x="1121362" y="52762"/>
        <a:ext cx="7306889" cy="939604"/>
      </dsp:txXfrm>
    </dsp:sp>
    <dsp:sp modelId="{041299B7-9DD8-2049-8BF4-F55E4D161A76}">
      <dsp:nvSpPr>
        <dsp:cNvPr id="0" name=""/>
        <dsp:cNvSpPr/>
      </dsp:nvSpPr>
      <dsp:spPr>
        <a:xfrm rot="5400000">
          <a:off x="-240291" y="1650090"/>
          <a:ext cx="1601946" cy="112136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/>
        </a:p>
      </dsp:txBody>
      <dsp:txXfrm rot="-5400000">
        <a:off x="1" y="1970479"/>
        <a:ext cx="1121362" cy="480584"/>
      </dsp:txXfrm>
    </dsp:sp>
    <dsp:sp modelId="{2ACCC273-FBB3-B543-9113-515795B5BEA8}">
      <dsp:nvSpPr>
        <dsp:cNvPr id="0" name=""/>
        <dsp:cNvSpPr/>
      </dsp:nvSpPr>
      <dsp:spPr>
        <a:xfrm rot="5400000">
          <a:off x="4279589" y="-1748428"/>
          <a:ext cx="1041264" cy="7357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Two antibodies, same characteristics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No?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One cold, one warm</a:t>
          </a:r>
          <a:endParaRPr lang="en-GB" sz="2000" kern="1200" dirty="0"/>
        </a:p>
      </dsp:txBody>
      <dsp:txXfrm rot="-5400000">
        <a:off x="1121362" y="1460629"/>
        <a:ext cx="7306889" cy="939604"/>
      </dsp:txXfrm>
    </dsp:sp>
    <dsp:sp modelId="{19DFE548-473F-8D4A-A468-31582BA582EF}">
      <dsp:nvSpPr>
        <dsp:cNvPr id="0" name=""/>
        <dsp:cNvSpPr/>
      </dsp:nvSpPr>
      <dsp:spPr>
        <a:xfrm rot="5400000">
          <a:off x="-240291" y="3057957"/>
          <a:ext cx="1601946" cy="112136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/>
        </a:p>
      </dsp:txBody>
      <dsp:txXfrm rot="-5400000">
        <a:off x="1" y="3378346"/>
        <a:ext cx="1121362" cy="480584"/>
      </dsp:txXfrm>
    </dsp:sp>
    <dsp:sp modelId="{2990C9F8-04D8-1B4E-81D3-0540BBD44EAB}">
      <dsp:nvSpPr>
        <dsp:cNvPr id="0" name=""/>
        <dsp:cNvSpPr/>
      </dsp:nvSpPr>
      <dsp:spPr>
        <a:xfrm rot="5400000">
          <a:off x="4279589" y="-340561"/>
          <a:ext cx="1041264" cy="7357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No?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Complex mixtures, warm and cold</a:t>
          </a:r>
          <a:endParaRPr lang="en-GB" sz="2000" kern="1200" dirty="0"/>
        </a:p>
      </dsp:txBody>
      <dsp:txXfrm rot="-5400000">
        <a:off x="1121362" y="2868496"/>
        <a:ext cx="7306889" cy="939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503C-F334-47FA-B88C-ED94E2965F22}">
      <dsp:nvSpPr>
        <dsp:cNvPr id="0" name=""/>
        <dsp:cNvSpPr/>
      </dsp:nvSpPr>
      <dsp:spPr>
        <a:xfrm>
          <a:off x="0" y="140562"/>
          <a:ext cx="39624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GB" sz="2800" b="0" i="0" kern="1200" dirty="0" smtClean="0"/>
            <a:t>Software can</a:t>
          </a:r>
          <a:endParaRPr lang="en-GB" altLang="en-GB" sz="2800" kern="1200" dirty="0"/>
        </a:p>
      </dsp:txBody>
      <dsp:txXfrm>
        <a:off x="31984" y="172546"/>
        <a:ext cx="3898432" cy="591232"/>
      </dsp:txXfrm>
    </dsp:sp>
    <dsp:sp modelId="{2225C6CD-1AE9-44C8-82EF-062330FCF9E4}">
      <dsp:nvSpPr>
        <dsp:cNvPr id="0" name=""/>
        <dsp:cNvSpPr/>
      </dsp:nvSpPr>
      <dsp:spPr>
        <a:xfrm>
          <a:off x="0" y="795762"/>
          <a:ext cx="39624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0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en-GB" sz="2200" b="0" i="0" kern="1200" dirty="0" smtClean="0"/>
            <a:t>Offer assistance</a:t>
          </a:r>
          <a:endParaRPr lang="en-GB" alt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en-GB" sz="2200" b="0" i="0" kern="1200" dirty="0" smtClean="0"/>
            <a:t>Structure work</a:t>
          </a:r>
          <a:endParaRPr lang="en-GB" alt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en-GB" sz="2200" b="0" i="0" kern="1200" smtClean="0"/>
            <a:t>Automate procedural steps</a:t>
          </a:r>
          <a:endParaRPr lang="en-GB" altLang="en-GB" sz="2200" kern="1200"/>
        </a:p>
      </dsp:txBody>
      <dsp:txXfrm>
        <a:off x="0" y="795762"/>
        <a:ext cx="3962400" cy="1072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503C-F334-47FA-B88C-ED94E2965F22}">
      <dsp:nvSpPr>
        <dsp:cNvPr id="0" name=""/>
        <dsp:cNvSpPr/>
      </dsp:nvSpPr>
      <dsp:spPr>
        <a:xfrm>
          <a:off x="0" y="0"/>
          <a:ext cx="3962400" cy="745518"/>
        </a:xfrm>
        <a:prstGeom prst="roundRect">
          <a:avLst/>
        </a:prstGeom>
        <a:solidFill>
          <a:srgbClr val="F18A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GB" sz="2800" b="0" i="0" kern="1200" dirty="0" smtClean="0"/>
            <a:t>Software cannot</a:t>
          </a:r>
          <a:endParaRPr lang="en-GB" altLang="en-GB" sz="2800" kern="1200" dirty="0"/>
        </a:p>
      </dsp:txBody>
      <dsp:txXfrm>
        <a:off x="36393" y="36393"/>
        <a:ext cx="3889614" cy="672732"/>
      </dsp:txXfrm>
    </dsp:sp>
    <dsp:sp modelId="{2225C6CD-1AE9-44C8-82EF-062330FCF9E4}">
      <dsp:nvSpPr>
        <dsp:cNvPr id="0" name=""/>
        <dsp:cNvSpPr/>
      </dsp:nvSpPr>
      <dsp:spPr>
        <a:xfrm>
          <a:off x="0" y="758174"/>
          <a:ext cx="3962400" cy="123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06" tIns="36830" rIns="206248" bIns="3683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en-GB" sz="2900" kern="1200" dirty="0" smtClean="0"/>
            <a:t>Replace knowledge or expertise</a:t>
          </a:r>
          <a:endParaRPr lang="en-GB" altLang="en-GB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altLang="en-GB" sz="29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altLang="en-GB" sz="3000" kern="1200" dirty="0"/>
        </a:p>
      </dsp:txBody>
      <dsp:txXfrm>
        <a:off x="0" y="758174"/>
        <a:ext cx="3962400" cy="123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varLst>
      <dgm:animLvl val="lvl"/>
      <dgm:resizeHandles val="exact"/>
    </dgm:varLst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varLst>
          <dgm:chMax val="0"/>
          <dgm:bulletEnabled val="1"/>
        </dgm:varLst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varLst>
              <dgm:bulletEnabled val="1"/>
            </dgm:varLst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varLst>
      <dgm:animLvl val="lvl"/>
      <dgm:resizeHandles val="exact"/>
    </dgm:varLst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varLst>
          <dgm:chMax val="0"/>
          <dgm:bulletEnabled val="1"/>
        </dgm:varLst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varLst>
              <dgm:bulletEnabled val="1"/>
            </dgm:varLst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B68B8-B5D8-4FED-A4BA-F0DA618E03F9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A4781-515A-439B-A6DE-4F6221269C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6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33AA5-229D-2B44-9EC6-188AABDA94A9}" type="datetimeFigureOut">
              <a:rPr lang="en-US" smtClean="0"/>
              <a:t>11/29/2019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B7DE-2FA0-394D-9CC6-6E4B9D414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5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F69781-AE8D-B843-84C8-6BBA2CD21205}" type="slidenum">
              <a:rPr lang="nl-NL" sz="1200">
                <a:latin typeface="Times" charset="0"/>
              </a:rPr>
              <a:pPr/>
              <a:t>6</a:t>
            </a:fld>
            <a:endParaRPr lang="nl-NL" sz="1200">
              <a:latin typeface="Times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pitchFamily="-65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E496E-71FC-494A-8A0F-810E57878B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203803" y="393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58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05979"/>
            <a:ext cx="1962150" cy="421719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5979"/>
            <a:ext cx="5734050" cy="421719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4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028701"/>
            <a:ext cx="3848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28701"/>
            <a:ext cx="3848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1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3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 TRANS SCIENCE COURSE (TSC)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3"/>
            <a:ext cx="9144000" cy="687035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028701"/>
            <a:ext cx="7848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462915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87CA3E1B-73DB-4C3F-9138-7BD624520A41}" type="slidenum">
              <a:rPr lang="en-US" sz="1600"/>
              <a:pPr algn="l">
                <a:spcBef>
                  <a:spcPct val="50000"/>
                </a:spcBef>
              </a:pPr>
              <a:t>‹#›</a:t>
            </a:fld>
            <a:endParaRPr lang="en-US" sz="16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05978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US" smtClean="0"/>
          </a:p>
        </p:txBody>
      </p:sp>
      <p:pic>
        <p:nvPicPr>
          <p:cNvPr id="10" name="Image 9" descr="VRAI LOGO BIO-RA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589999"/>
            <a:ext cx="1450571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66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94473" y="3666806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Antibody </a:t>
            </a:r>
            <a:r>
              <a:rPr lang="en-US" sz="2800" dirty="0" smtClean="0"/>
              <a:t>Identification Introduction</a:t>
            </a:r>
            <a:endParaRPr lang="en-US" sz="2800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94473" y="4026415"/>
            <a:ext cx="55369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5197475" algn="r"/>
              </a:tabLst>
            </a:pPr>
            <a:endParaRPr lang="en-US" sz="1200" i="1" dirty="0" smtClean="0"/>
          </a:p>
          <a:p>
            <a:pPr>
              <a:spcBef>
                <a:spcPct val="50000"/>
              </a:spcBef>
              <a:tabLst>
                <a:tab pos="5197475" algn="r"/>
              </a:tabLst>
            </a:pPr>
            <a:r>
              <a:rPr lang="en-US" sz="1200" i="1" dirty="0" smtClean="0"/>
              <a:t>	</a:t>
            </a:r>
            <a:br>
              <a:rPr lang="en-US" sz="1200" i="1" dirty="0" smtClean="0"/>
            </a:br>
            <a:r>
              <a:rPr lang="en-US" sz="1200" dirty="0" smtClean="0">
                <a:solidFill>
                  <a:srgbClr val="008000"/>
                </a:solidFill>
              </a:rPr>
              <a:t>Paul Aerts</a:t>
            </a:r>
            <a:r>
              <a:rPr lang="en-US" sz="1200" dirty="0">
                <a:solidFill>
                  <a:srgbClr val="008000"/>
                </a:solidFill>
              </a:rPr>
              <a:t/>
            </a:r>
            <a:br>
              <a:rPr lang="en-US" sz="1200" dirty="0">
                <a:solidFill>
                  <a:srgbClr val="008000"/>
                </a:solidFill>
              </a:rPr>
            </a:br>
            <a:r>
              <a:rPr lang="en-US" sz="1200" dirty="0">
                <a:solidFill>
                  <a:srgbClr val="008000"/>
                </a:solidFill>
              </a:rPr>
              <a:t>Scientific Affairs </a:t>
            </a:r>
            <a:r>
              <a:rPr lang="en-US" sz="1200" dirty="0" smtClean="0">
                <a:solidFill>
                  <a:srgbClr val="008000"/>
                </a:solidFill>
              </a:rPr>
              <a:t>Manager</a:t>
            </a:r>
            <a:br>
              <a:rPr lang="en-US" sz="1200" dirty="0" smtClean="0">
                <a:solidFill>
                  <a:srgbClr val="008000"/>
                </a:solidFill>
              </a:rPr>
            </a:br>
            <a:r>
              <a:rPr lang="en-US" sz="1200" dirty="0" smtClean="0">
                <a:solidFill>
                  <a:srgbClr val="008000"/>
                </a:solidFill>
              </a:rPr>
              <a:t>December 2019</a:t>
            </a:r>
          </a:p>
        </p:txBody>
      </p:sp>
      <p:pic>
        <p:nvPicPr>
          <p:cNvPr id="4" name="Image 3" descr="MOSA TRANS SCIENCE COURSE (TSC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3" y="-2"/>
            <a:ext cx="6456661" cy="37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978"/>
            <a:ext cx="8783782" cy="422672"/>
          </a:xfrm>
        </p:spPr>
        <p:txBody>
          <a:bodyPr/>
          <a:lstStyle/>
          <a:p>
            <a:r>
              <a:rPr lang="en-GB" sz="3200" b="1" dirty="0" smtClean="0"/>
              <a:t>Double dose (</a:t>
            </a:r>
            <a:r>
              <a:rPr lang="en-GB" sz="3200" b="1" i="1" dirty="0" smtClean="0"/>
              <a:t>homozygous</a:t>
            </a:r>
            <a:r>
              <a:rPr lang="en-GB" sz="3200" b="1" dirty="0" smtClean="0"/>
              <a:t> expression)</a:t>
            </a:r>
            <a:endParaRPr lang="en-GB" sz="3200" b="1" dirty="0"/>
          </a:p>
        </p:txBody>
      </p:sp>
      <p:pic>
        <p:nvPicPr>
          <p:cNvPr id="4" name="Picture 2" descr="B45161.79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 r="49646" b="44671"/>
          <a:stretch/>
        </p:blipFill>
        <p:spPr bwMode="auto">
          <a:xfrm>
            <a:off x="62642" y="1069158"/>
            <a:ext cx="6829549" cy="367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7940" y="2381306"/>
            <a:ext cx="362844" cy="16037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92191" y="2306074"/>
            <a:ext cx="2031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Jk</a:t>
            </a:r>
            <a:r>
              <a:rPr lang="en-GB" dirty="0" smtClean="0"/>
              <a:t>(</a:t>
            </a:r>
            <a:r>
              <a:rPr lang="en-GB" dirty="0" err="1" smtClean="0"/>
              <a:t>a+b</a:t>
            </a:r>
            <a:r>
              <a:rPr lang="en-GB" dirty="0" smtClean="0"/>
              <a:t>-)</a:t>
            </a:r>
          </a:p>
          <a:p>
            <a:r>
              <a:rPr lang="en-GB" dirty="0" smtClean="0"/>
              <a:t>assume double dose of </a:t>
            </a:r>
            <a:r>
              <a:rPr lang="en-GB" dirty="0" err="1" smtClean="0"/>
              <a:t>Jk</a:t>
            </a:r>
            <a:r>
              <a:rPr lang="en-GB" baseline="30000" dirty="0" err="1" smtClean="0"/>
              <a:t>a</a:t>
            </a:r>
            <a:endParaRPr lang="en-GB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892190" y="3499251"/>
            <a:ext cx="290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Fy</a:t>
            </a:r>
            <a:r>
              <a:rPr lang="en-GB" dirty="0" smtClean="0"/>
              <a:t>(</a:t>
            </a:r>
            <a:r>
              <a:rPr lang="en-GB" dirty="0" err="1" smtClean="0"/>
              <a:t>a+b</a:t>
            </a:r>
            <a:r>
              <a:rPr lang="en-GB" dirty="0" smtClean="0"/>
              <a:t>-)</a:t>
            </a:r>
          </a:p>
          <a:p>
            <a:r>
              <a:rPr lang="en-GB" dirty="0" smtClean="0"/>
              <a:t>assume double dose</a:t>
            </a:r>
            <a:br>
              <a:rPr lang="en-GB" dirty="0" smtClean="0"/>
            </a:br>
            <a:r>
              <a:rPr lang="en-GB" dirty="0" smtClean="0"/>
              <a:t> of </a:t>
            </a:r>
            <a:r>
              <a:rPr lang="en-GB" dirty="0" err="1" smtClean="0"/>
              <a:t>Fy</a:t>
            </a:r>
            <a:r>
              <a:rPr lang="en-GB" baseline="30000" dirty="0" err="1" smtClean="0"/>
              <a:t>a</a:t>
            </a:r>
            <a:endParaRPr lang="en-GB" baseline="30000" dirty="0" smtClean="0"/>
          </a:p>
          <a:p>
            <a:r>
              <a:rPr lang="en-GB" dirty="0" smtClean="0"/>
              <a:t>?? </a:t>
            </a:r>
            <a:r>
              <a:rPr lang="en-GB" dirty="0" err="1" smtClean="0"/>
              <a:t>Fy</a:t>
            </a:r>
            <a:r>
              <a:rPr lang="en-GB" baseline="30000" dirty="0" err="1" smtClean="0"/>
              <a:t>x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err="1" smtClean="0">
                <a:sym typeface="Wingdings"/>
              </a:rPr>
              <a:t>Fy</a:t>
            </a:r>
            <a:r>
              <a:rPr lang="en-GB" dirty="0" smtClean="0">
                <a:sym typeface="Wingdings"/>
              </a:rPr>
              <a:t>(</a:t>
            </a:r>
            <a:r>
              <a:rPr lang="en-GB" dirty="0" err="1" smtClean="0">
                <a:sym typeface="Wingdings"/>
              </a:rPr>
              <a:t>a+b+w</a:t>
            </a:r>
            <a:r>
              <a:rPr lang="en-GB" dirty="0" smtClean="0">
                <a:sym typeface="Wingdings"/>
              </a:rPr>
              <a:t>)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2209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Use multiple methods</a:t>
            </a:r>
            <a:endParaRPr lang="en-GB" sz="3200" b="1" dirty="0"/>
          </a:p>
        </p:txBody>
      </p:sp>
      <p:pic>
        <p:nvPicPr>
          <p:cNvPr id="4" name="Picture 2" descr="B45161.79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8" b="26441"/>
          <a:stretch/>
        </p:blipFill>
        <p:spPr bwMode="auto">
          <a:xfrm>
            <a:off x="1141329" y="369966"/>
            <a:ext cx="2139584" cy="42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93500" y="1368888"/>
            <a:ext cx="1710411" cy="392478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78234" y="1137624"/>
            <a:ext cx="46076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minimum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AHG / Coombs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Enyzmes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When needed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Room temperature or lower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Adsorptions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Allo</a:t>
            </a: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Auto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Eluates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…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 smtClean="0"/>
              <a:t>Autocontrol</a:t>
            </a:r>
            <a:r>
              <a:rPr lang="en-GB" sz="3200" b="1" dirty="0" smtClean="0"/>
              <a:t> – Patient phenotype</a:t>
            </a:r>
            <a:endParaRPr lang="en-GB" sz="3200" b="1" dirty="0"/>
          </a:p>
        </p:txBody>
      </p:sp>
      <p:pic>
        <p:nvPicPr>
          <p:cNvPr id="4" name="Picture 2" descr="B45161.79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1"/>
          <a:stretch/>
        </p:blipFill>
        <p:spPr bwMode="auto">
          <a:xfrm>
            <a:off x="-8934424" y="-1552008"/>
            <a:ext cx="8934424" cy="35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0448" y="4147632"/>
            <a:ext cx="3872131" cy="16037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17130" y="4110810"/>
            <a:ext cx="854153" cy="16037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17130" y="4323576"/>
            <a:ext cx="147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Autocontrol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17130" y="4012422"/>
            <a:ext cx="27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977155" y="4092744"/>
            <a:ext cx="59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+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480" y="4091627"/>
            <a:ext cx="1383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+ 0 + +</a:t>
            </a:r>
            <a:endParaRPr lang="en-GB" sz="1100" dirty="0"/>
          </a:p>
        </p:txBody>
      </p:sp>
      <p:pic>
        <p:nvPicPr>
          <p:cNvPr id="11" name="Picture 2" descr="B45161.79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1"/>
          <a:stretch/>
        </p:blipFill>
        <p:spPr bwMode="auto">
          <a:xfrm>
            <a:off x="264808" y="791731"/>
            <a:ext cx="8934424" cy="35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256020" y="2058285"/>
            <a:ext cx="495300" cy="1216445"/>
            <a:chOff x="6098271" y="2727960"/>
            <a:chExt cx="272049" cy="162192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111240" y="2727960"/>
              <a:ext cx="259080" cy="121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98271" y="2933213"/>
              <a:ext cx="259080" cy="121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111240" y="4227967"/>
              <a:ext cx="259080" cy="121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0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I</a:t>
            </a:r>
            <a:r>
              <a:rPr lang="en-GB" sz="3200" b="1" dirty="0" smtClean="0"/>
              <a:t>nterpretation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799861"/>
            <a:ext cx="7848600" cy="414027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M</a:t>
            </a:r>
            <a:r>
              <a:rPr lang="en-GB" sz="2800" dirty="0" smtClean="0"/>
              <a:t>ost cases are “simple” i.e. a single antibody with a clear pattern</a:t>
            </a:r>
          </a:p>
          <a:p>
            <a:endParaRPr lang="en-GB" sz="2800" dirty="0"/>
          </a:p>
          <a:p>
            <a:r>
              <a:rPr lang="en-GB" sz="2800" dirty="0" smtClean="0"/>
              <a:t>But antibodies do not read books, nor do they come to events like this one </a:t>
            </a:r>
            <a:r>
              <a:rPr lang="en-GB" sz="2800" dirty="0" smtClean="0">
                <a:sym typeface="Wingdings"/>
              </a:rPr>
              <a:t></a:t>
            </a:r>
          </a:p>
          <a:p>
            <a:endParaRPr lang="en-GB" sz="2800" dirty="0">
              <a:sym typeface="Wingdings"/>
            </a:endParaRPr>
          </a:p>
          <a:p>
            <a:r>
              <a:rPr lang="en-GB" sz="2800" dirty="0" smtClean="0">
                <a:sym typeface="Wingdings"/>
              </a:rPr>
              <a:t>Important to have your approach</a:t>
            </a:r>
            <a:br>
              <a:rPr lang="en-GB" sz="2800" dirty="0" smtClean="0">
                <a:sym typeface="Wingdings"/>
              </a:rPr>
            </a:br>
            <a:r>
              <a:rPr lang="en-GB" sz="2800" dirty="0" smtClean="0">
                <a:sym typeface="Wingdings"/>
              </a:rPr>
              <a:t>that will minimize errors</a:t>
            </a:r>
          </a:p>
          <a:p>
            <a:endParaRPr lang="en-GB" sz="2800" dirty="0">
              <a:sym typeface="Wingdings"/>
            </a:endParaRPr>
          </a:p>
          <a:p>
            <a:r>
              <a:rPr lang="en-GB" sz="2800" dirty="0" smtClean="0">
                <a:sym typeface="Wingdings"/>
              </a:rPr>
              <a:t>Same approach every time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44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A general scheme</a:t>
            </a:r>
            <a:endParaRPr lang="en-GB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0758019"/>
              </p:ext>
            </p:extLst>
          </p:nvPr>
        </p:nvGraphicFramePr>
        <p:xfrm>
          <a:off x="266700" y="802130"/>
          <a:ext cx="8989322" cy="391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4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Cross-out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54347"/>
              </p:ext>
            </p:extLst>
          </p:nvPr>
        </p:nvGraphicFramePr>
        <p:xfrm>
          <a:off x="1125487" y="1042225"/>
          <a:ext cx="6753626" cy="1409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52307"/>
                <a:gridCol w="650978"/>
                <a:gridCol w="1423215"/>
                <a:gridCol w="2150300"/>
                <a:gridCol w="1876826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Fy</a:t>
                      </a:r>
                      <a:r>
                        <a:rPr lang="en-GB" sz="1400" baseline="30000" dirty="0" err="1" smtClean="0"/>
                        <a:t>a</a:t>
                      </a:r>
                      <a:endParaRPr lang="en-GB" sz="1400" baseline="30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Fy</a:t>
                      </a:r>
                      <a:r>
                        <a:rPr lang="en-GB" sz="1400" baseline="30000" dirty="0" err="1" smtClean="0"/>
                        <a:t>b</a:t>
                      </a:r>
                      <a:endParaRPr lang="en-GB" sz="1400" baseline="30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6600"/>
                          </a:solidFill>
                        </a:rPr>
                        <a:t>Coombs</a:t>
                      </a:r>
                      <a:endParaRPr lang="en-GB" sz="1400" dirty="0">
                        <a:solidFill>
                          <a:srgbClr val="FF6600"/>
                        </a:solidFill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Comments</a:t>
                      </a:r>
                      <a:endParaRPr lang="en-GB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GB" sz="1400" dirty="0">
                        <a:solidFill>
                          <a:srgbClr val="FF66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double dose 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r>
                        <a:rPr lang="en-GB" sz="1400" baseline="30000" dirty="0" smtClean="0"/>
                        <a:t>st</a:t>
                      </a:r>
                      <a:r>
                        <a:rPr lang="en-GB" sz="1400" dirty="0" smtClean="0"/>
                        <a:t> cell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GB" sz="1400" dirty="0">
                        <a:solidFill>
                          <a:srgbClr val="FF66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single dose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 cross-out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GB" sz="1400" dirty="0">
                        <a:solidFill>
                          <a:srgbClr val="FF66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double dose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r>
                        <a:rPr lang="en-GB" sz="1400" baseline="30000" dirty="0" smtClean="0"/>
                        <a:t>nd</a:t>
                      </a:r>
                      <a:r>
                        <a:rPr lang="en-GB" sz="1400" dirty="0" smtClean="0"/>
                        <a:t> cell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6600"/>
                          </a:solidFill>
                        </a:rPr>
                        <a:t>2+</a:t>
                      </a:r>
                      <a:endParaRPr lang="en-GB" sz="1400" dirty="0">
                        <a:solidFill>
                          <a:srgbClr val="FF66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Fy</a:t>
                      </a:r>
                      <a:r>
                        <a:rPr lang="en-GB" sz="1400" dirty="0" smtClean="0"/>
                        <a:t>(a-)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1301183" y="1885810"/>
            <a:ext cx="402075" cy="201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01183" y="1377889"/>
            <a:ext cx="402075" cy="201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01183" y="1093782"/>
            <a:ext cx="402075" cy="201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19201" y="1093782"/>
            <a:ext cx="402075" cy="201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96916" y="1617777"/>
            <a:ext cx="830450" cy="22495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19200" y="2785639"/>
            <a:ext cx="429496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Anti-</a:t>
            </a:r>
            <a:r>
              <a:rPr lang="en-GB" dirty="0" err="1" smtClean="0"/>
              <a:t>Fy</a:t>
            </a:r>
            <a:r>
              <a:rPr lang="en-GB" baseline="30000" dirty="0" err="1" smtClean="0"/>
              <a:t>a</a:t>
            </a:r>
            <a:r>
              <a:rPr lang="en-GB" dirty="0" smtClean="0"/>
              <a:t> “crossed-out”</a:t>
            </a:r>
          </a:p>
          <a:p>
            <a:endParaRPr lang="en-GB" dirty="0"/>
          </a:p>
          <a:p>
            <a:r>
              <a:rPr lang="en-GB" dirty="0" smtClean="0"/>
              <a:t>Excluded?</a:t>
            </a:r>
          </a:p>
          <a:p>
            <a:endParaRPr lang="en-GB" dirty="0"/>
          </a:p>
          <a:p>
            <a:r>
              <a:rPr lang="en-GB" dirty="0" smtClean="0"/>
              <a:t>	Most countries say yes (2 cells OK)</a:t>
            </a:r>
          </a:p>
          <a:p>
            <a:r>
              <a:rPr lang="en-GB" dirty="0"/>
              <a:t>	</a:t>
            </a:r>
            <a:r>
              <a:rPr lang="en-GB" dirty="0" smtClean="0"/>
              <a:t>Some - like France - require 3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Steps</a:t>
            </a:r>
            <a:endParaRPr lang="en-GB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8871894"/>
              </p:ext>
            </p:extLst>
          </p:nvPr>
        </p:nvGraphicFramePr>
        <p:xfrm>
          <a:off x="207718" y="721956"/>
          <a:ext cx="8479082" cy="442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9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Statistics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776288"/>
            <a:ext cx="7848600" cy="784053"/>
          </a:xfrm>
        </p:spPr>
        <p:txBody>
          <a:bodyPr/>
          <a:lstStyle/>
          <a:p>
            <a:r>
              <a:rPr lang="en-GB" dirty="0" smtClean="0"/>
              <a:t>Fisher Exact Probability Test</a:t>
            </a:r>
          </a:p>
          <a:p>
            <a:r>
              <a:rPr lang="en-GB" dirty="0" smtClean="0"/>
              <a:t>2 x 2 contingency table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20389"/>
              </p:ext>
            </p:extLst>
          </p:nvPr>
        </p:nvGraphicFramePr>
        <p:xfrm>
          <a:off x="915645" y="1701395"/>
          <a:ext cx="6096000" cy="14097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24000"/>
                <a:gridCol w="1524000"/>
                <a:gridCol w="1170377"/>
                <a:gridCol w="1877623"/>
              </a:tblGrid>
              <a:tr h="278130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Cells Tested</a:t>
                      </a:r>
                      <a:endParaRPr lang="en-GB" sz="1400" b="1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Reaction</a:t>
                      </a:r>
                      <a:endParaRPr lang="en-GB" sz="1400" b="1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Fy</a:t>
                      </a:r>
                      <a:r>
                        <a:rPr lang="en-GB" sz="1400" b="1" dirty="0" smtClean="0"/>
                        <a:t>(a+)</a:t>
                      </a:r>
                      <a:endParaRPr lang="en-GB" sz="1400" b="1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Fy</a:t>
                      </a:r>
                      <a:r>
                        <a:rPr lang="en-GB" sz="1400" b="1" dirty="0" smtClean="0"/>
                        <a:t>(a-)</a:t>
                      </a:r>
                      <a:endParaRPr lang="en-GB" sz="1400" b="1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Totals</a:t>
                      </a:r>
                      <a:endParaRPr lang="en-GB" sz="1400" b="1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positive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a+b</a:t>
                      </a:r>
                      <a:r>
                        <a:rPr lang="en-GB" sz="1400" dirty="0" smtClean="0"/>
                        <a:t> (R1)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negative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c+d</a:t>
                      </a:r>
                      <a:r>
                        <a:rPr lang="en-GB" sz="1400" dirty="0" smtClean="0"/>
                        <a:t> (R2)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Totals</a:t>
                      </a:r>
                      <a:endParaRPr lang="en-GB" sz="1400" b="1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a+c</a:t>
                      </a:r>
                      <a:r>
                        <a:rPr lang="en-GB" sz="1400" baseline="0" dirty="0" smtClean="0"/>
                        <a:t> (C1)</a:t>
                      </a:r>
                      <a:endParaRPr lang="en-GB" sz="1400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b+d</a:t>
                      </a:r>
                      <a:r>
                        <a:rPr lang="en-GB" sz="1400" dirty="0" smtClean="0"/>
                        <a:t> (C2)</a:t>
                      </a:r>
                      <a:endParaRPr lang="en-GB" sz="1400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04368"/>
              </p:ext>
            </p:extLst>
          </p:nvPr>
        </p:nvGraphicFramePr>
        <p:xfrm>
          <a:off x="4514850" y="2509838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509838"/>
                        <a:ext cx="114300" cy="12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01321"/>
              </p:ext>
            </p:extLst>
          </p:nvPr>
        </p:nvGraphicFramePr>
        <p:xfrm>
          <a:off x="7026940" y="2203941"/>
          <a:ext cx="2024802" cy="49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name="Equation" r:id="rId5" imgW="1206500" imgH="393700" progId="Equation.3">
                  <p:embed/>
                </p:oleObj>
              </mc:Choice>
              <mc:Fallback>
                <p:oleObj name="Equation" r:id="rId5" imgW="1206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6940" y="2203941"/>
                        <a:ext cx="2024802" cy="49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99352"/>
              </p:ext>
            </p:extLst>
          </p:nvPr>
        </p:nvGraphicFramePr>
        <p:xfrm>
          <a:off x="842620" y="3146293"/>
          <a:ext cx="6096000" cy="14097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24000"/>
                <a:gridCol w="1524000"/>
                <a:gridCol w="1170377"/>
                <a:gridCol w="1877623"/>
              </a:tblGrid>
              <a:tr h="278130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Cells Tested</a:t>
                      </a:r>
                      <a:endParaRPr lang="en-GB" sz="1400" b="1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Reaction</a:t>
                      </a:r>
                      <a:endParaRPr lang="en-GB" sz="1400" b="1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Fy</a:t>
                      </a:r>
                      <a:r>
                        <a:rPr lang="en-GB" sz="1400" b="1" dirty="0" smtClean="0"/>
                        <a:t>(a+)</a:t>
                      </a:r>
                      <a:endParaRPr lang="en-GB" sz="1400" b="1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Fy</a:t>
                      </a:r>
                      <a:r>
                        <a:rPr lang="en-GB" sz="1400" b="1" dirty="0" smtClean="0"/>
                        <a:t>(a-)</a:t>
                      </a:r>
                      <a:endParaRPr lang="en-GB" sz="1400" b="1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Totals</a:t>
                      </a:r>
                      <a:endParaRPr lang="en-GB" sz="1400" b="1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positive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 (R1)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negative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 (R2)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Totals</a:t>
                      </a:r>
                      <a:endParaRPr lang="en-GB" sz="1400" b="1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/>
                        <a:t>4 (C1)</a:t>
                      </a:r>
                      <a:endParaRPr lang="en-GB" sz="1400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 (C2)</a:t>
                      </a:r>
                      <a:endParaRPr lang="en-GB" sz="1400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318728"/>
              </p:ext>
            </p:extLst>
          </p:nvPr>
        </p:nvGraphicFramePr>
        <p:xfrm>
          <a:off x="6769101" y="3548063"/>
          <a:ext cx="2428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Equation" r:id="rId7" imgW="1447800" imgH="393700" progId="Equation.3">
                  <p:embed/>
                </p:oleObj>
              </mc:Choice>
              <mc:Fallback>
                <p:oleObj name="Equation" r:id="rId7" imgW="1447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9101" y="3548063"/>
                        <a:ext cx="24288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585554"/>
              </p:ext>
            </p:extLst>
          </p:nvPr>
        </p:nvGraphicFramePr>
        <p:xfrm>
          <a:off x="7026940" y="4130772"/>
          <a:ext cx="11938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Equation" r:id="rId9" imgW="711200" imgH="165100" progId="Equation.3">
                  <p:embed/>
                </p:oleObj>
              </mc:Choice>
              <mc:Fallback>
                <p:oleObj name="Equation" r:id="rId9" imgW="711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26940" y="4130772"/>
                        <a:ext cx="11938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9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Statistics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6" y="1545623"/>
            <a:ext cx="6584661" cy="122087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Statistical support is no substitute </a:t>
            </a:r>
            <a:br>
              <a:rPr lang="en-GB" sz="2800" dirty="0" smtClean="0"/>
            </a:br>
            <a:r>
              <a:rPr lang="en-GB" sz="2800" dirty="0" smtClean="0"/>
              <a:t>for</a:t>
            </a:r>
            <a:r>
              <a:rPr lang="en-GB" sz="2800" dirty="0"/>
              <a:t> </a:t>
            </a:r>
            <a:r>
              <a:rPr lang="en-GB" sz="2800" dirty="0" smtClean="0"/>
              <a:t>serological expertise!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5800" y="3657602"/>
            <a:ext cx="716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/>
              <a:t>IH</a:t>
            </a:r>
            <a:r>
              <a:rPr lang="en-US" sz="2800" dirty="0" smtClean="0"/>
              <a:t>-</a:t>
            </a:r>
            <a:r>
              <a:rPr lang="en-US" sz="2800" dirty="0" err="1" smtClean="0"/>
              <a:t>A</a:t>
            </a:r>
            <a:r>
              <a:rPr lang="en-US" sz="2800" baseline="30000" dirty="0" err="1" smtClean="0"/>
              <a:t>b</a:t>
            </a:r>
            <a:r>
              <a:rPr lang="en-US" sz="2800" dirty="0" err="1" smtClean="0"/>
              <a:t>ID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Integrated Antibody Identification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" y="4102894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 smtClean="0"/>
              <a:t>Prepared by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i="1" dirty="0" smtClean="0"/>
              <a:t>Paul </a:t>
            </a:r>
            <a:r>
              <a:rPr lang="en-US" sz="1200" i="1" dirty="0" err="1" smtClean="0"/>
              <a:t>Lamonby</a:t>
            </a:r>
            <a:r>
              <a:rPr lang="en-US" sz="1200" i="1" dirty="0"/>
              <a:t/>
            </a:r>
            <a:br>
              <a:rPr lang="en-US" sz="1200" i="1" dirty="0"/>
            </a:br>
            <a:r>
              <a:rPr lang="en-GB" sz="1200" i="1" dirty="0" smtClean="0"/>
              <a:t>International </a:t>
            </a:r>
            <a:r>
              <a:rPr lang="en-GB" sz="1200" i="1" dirty="0"/>
              <a:t>Product </a:t>
            </a:r>
            <a:r>
              <a:rPr lang="en-GB" sz="1200" i="1" dirty="0" smtClean="0"/>
              <a:t>Manager, Software Solutions</a:t>
            </a:r>
            <a:br>
              <a:rPr lang="en-GB" sz="1200" i="1" dirty="0" smtClean="0"/>
            </a:br>
            <a:endParaRPr lang="en-GB" sz="1200" i="1" dirty="0" smtClean="0"/>
          </a:p>
        </p:txBody>
      </p:sp>
      <p:pic>
        <p:nvPicPr>
          <p:cNvPr id="6156" name="Picture 12" descr="Logo color transparent bkg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305300"/>
            <a:ext cx="1600200" cy="3238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5750"/>
            <a:ext cx="7840800" cy="33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Helvetica Neue" charset="0"/>
                <a:ea typeface="MS PGothic" charset="0"/>
              </a:rPr>
              <a:t>Antibody Identification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6533662"/>
              </p:ext>
            </p:extLst>
          </p:nvPr>
        </p:nvGraphicFramePr>
        <p:xfrm>
          <a:off x="25400" y="805364"/>
          <a:ext cx="9144000" cy="383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6526213" y="3874294"/>
            <a:ext cx="2160587" cy="1269206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de-DE" dirty="0" err="1">
                <a:solidFill>
                  <a:srgbClr val="FF0000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t>Safely</a:t>
            </a:r>
            <a:r>
              <a:rPr lang="de-DE" dirty="0">
                <a:solidFill>
                  <a:srgbClr val="FF0000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t>Transfuse</a:t>
            </a:r>
            <a:r>
              <a:rPr lang="de-DE" dirty="0">
                <a:solidFill>
                  <a:srgbClr val="FF0000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t>Your</a:t>
            </a:r>
            <a:r>
              <a:rPr lang="de-DE" dirty="0" smtClean="0">
                <a:solidFill>
                  <a:srgbClr val="FF0000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t> Patient</a:t>
            </a:r>
            <a:endParaRPr lang="de-DE" dirty="0">
              <a:solidFill>
                <a:srgbClr val="FF0000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9" name="Curved Left Arrow 5"/>
          <p:cNvSpPr>
            <a:spLocks noChangeArrowheads="1"/>
          </p:cNvSpPr>
          <p:nvPr/>
        </p:nvSpPr>
        <p:spPr bwMode="auto">
          <a:xfrm>
            <a:off x="8459788" y="1874534"/>
            <a:ext cx="684212" cy="2112472"/>
          </a:xfrm>
          <a:prstGeom prst="curvedLeftArrow">
            <a:avLst>
              <a:gd name="adj1" fmla="val 24983"/>
              <a:gd name="adj2" fmla="val 49954"/>
              <a:gd name="adj3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D64053-838F-D84A-AF6D-A105FEF79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FD64053-838F-D84A-AF6D-A105FEF79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2FD64053-838F-D84A-AF6D-A105FEF79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8909BB-2DF6-1E49-B3FA-FC3C66CC3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9A8909BB-2DF6-1E49-B3FA-FC3C66CC3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9A8909BB-2DF6-1E49-B3FA-FC3C66CC3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C68FA-79D6-5346-B93E-BC11AE3F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549C68FA-79D6-5346-B93E-BC11AE3F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49C68FA-79D6-5346-B93E-BC11AE3FF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C8603D-A89D-3544-B10F-8DDFA124E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93C8603D-A89D-3544-B10F-8DDFA124E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93C8603D-A89D-3544-B10F-8DDFA124E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F63CE-FC56-D847-BB5B-5ED3B68A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9CF63CE-FC56-D847-BB5B-5ED3B68A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9CF63CE-FC56-D847-BB5B-5ED3B68AC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63FF0-B8D4-BF42-874E-1051C0DDB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CE63FF0-B8D4-BF42-874E-1051C0DDB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ECE63FF0-B8D4-BF42-874E-1051C0DDB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B169E-A27A-A948-ACF8-495710304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6A7B169E-A27A-A948-ACF8-495710304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A7B169E-A27A-A948-ACF8-495710304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548BF2-127B-6E4C-917B-D002B844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D2548BF2-127B-6E4C-917B-D002B844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D2548BF2-127B-6E4C-917B-D002B844C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7467600" cy="422672"/>
          </a:xfrm>
        </p:spPr>
        <p:txBody>
          <a:bodyPr numCol="1"/>
          <a:lstStyle/>
          <a:p>
            <a:r>
              <a:rPr lang="en-US" b="1" dirty="0"/>
              <a:t>Software assisted </a:t>
            </a:r>
            <a:r>
              <a:rPr lang="en-US" b="1" dirty="0" err="1" smtClean="0"/>
              <a:t>A</a:t>
            </a:r>
            <a:r>
              <a:rPr lang="en-US" b="1" baseline="30000" dirty="0" err="1" smtClean="0"/>
              <a:t>b</a:t>
            </a:r>
            <a:r>
              <a:rPr lang="en-US" b="1" dirty="0" err="1" smtClean="0"/>
              <a:t>ID</a:t>
            </a:r>
            <a:r>
              <a:rPr lang="en-US" b="1" dirty="0" smtClean="0"/>
              <a:t> for….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28700"/>
            <a:ext cx="7924800" cy="1343025"/>
          </a:xfrm>
        </p:spPr>
        <p:txBody>
          <a:bodyPr numCol="1"/>
          <a:lstStyle/>
          <a:p>
            <a:pPr marL="0" lvl="1" indent="0">
              <a:buClrTx/>
              <a:buNone/>
            </a:pPr>
            <a:r>
              <a:rPr lang="en-GB" altLang="en-GB" sz="2400" dirty="0" smtClean="0"/>
              <a:t>A Lab Technician……</a:t>
            </a:r>
          </a:p>
          <a:p>
            <a:pPr marL="742950" lvl="2" indent="-342900">
              <a:buClrTx/>
              <a:buFont typeface="Arial" panose="020B0604020202020204" pitchFamily="34" charset="0"/>
              <a:buChar char="•"/>
            </a:pPr>
            <a:r>
              <a:rPr lang="en-GB" altLang="en-GB" dirty="0" smtClean="0"/>
              <a:t>S.A:  Software </a:t>
            </a:r>
            <a:r>
              <a:rPr lang="en-GB" altLang="en-GB" dirty="0"/>
              <a:t>A</a:t>
            </a:r>
            <a:r>
              <a:rPr lang="en-GB" altLang="en-GB" dirty="0" smtClean="0"/>
              <a:t>ssisted…..Good start.  I’m going to need help</a:t>
            </a:r>
          </a:p>
          <a:p>
            <a:pPr marL="742950" lvl="2" indent="-342900">
              <a:buClrTx/>
              <a:buFont typeface="Arial" panose="020B0604020202020204" pitchFamily="34" charset="0"/>
              <a:buChar char="•"/>
            </a:pPr>
            <a:r>
              <a:rPr lang="en-GB" altLang="en-GB" dirty="0" smtClean="0"/>
              <a:t>R.B.C:  Red Blood </a:t>
            </a:r>
            <a:r>
              <a:rPr lang="en-GB" altLang="en-GB" dirty="0"/>
              <a:t>C</a:t>
            </a:r>
            <a:r>
              <a:rPr lang="en-GB" altLang="en-GB" dirty="0" smtClean="0"/>
              <a:t>ell…..Something for the Haematology Department</a:t>
            </a:r>
          </a:p>
          <a:p>
            <a:pPr marL="742950" lvl="2" indent="-342900">
              <a:buClrTx/>
              <a:buFont typeface="Arial" panose="020B0604020202020204" pitchFamily="34" charset="0"/>
              <a:buChar char="•"/>
            </a:pPr>
            <a:r>
              <a:rPr lang="en-GB" altLang="en-GB" dirty="0" err="1" smtClean="0"/>
              <a:t>A</a:t>
            </a:r>
            <a:r>
              <a:rPr lang="en-GB" altLang="en-GB" baseline="30000" dirty="0" err="1"/>
              <a:t>b</a:t>
            </a:r>
            <a:r>
              <a:rPr lang="en-GB" altLang="en-GB" dirty="0" err="1" smtClean="0"/>
              <a:t>I.D</a:t>
            </a:r>
            <a:r>
              <a:rPr lang="en-GB" altLang="en-GB" dirty="0" smtClean="0"/>
              <a:t>:  Antibody Identification……Certainly not for me</a:t>
            </a:r>
          </a:p>
          <a:p>
            <a:pPr marL="742950" lvl="2" indent="-342900">
              <a:buClrTx/>
              <a:buFont typeface="Arial" panose="020B0604020202020204" pitchFamily="34" charset="0"/>
              <a:buChar char="•"/>
            </a:pPr>
            <a:endParaRPr lang="en-GB" altLang="en-GB" dirty="0" smtClean="0"/>
          </a:p>
          <a:p>
            <a:pPr marL="742950" lvl="2" indent="-342900">
              <a:buClrTx/>
              <a:buFont typeface="Arial" panose="020B0604020202020204" pitchFamily="34" charset="0"/>
              <a:buChar char="•"/>
            </a:pPr>
            <a:endParaRPr lang="en-GB" alt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57550"/>
            <a:ext cx="2438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loud Callout 8"/>
          <p:cNvSpPr/>
          <p:nvPr/>
        </p:nvSpPr>
        <p:spPr>
          <a:xfrm>
            <a:off x="2895600" y="3442879"/>
            <a:ext cx="1197274" cy="720412"/>
          </a:xfrm>
          <a:prstGeom prst="cloudCallout">
            <a:avLst>
              <a:gd name="adj1" fmla="val 88867"/>
              <a:gd name="adj2" fmla="val 48524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>
              <a:solidFill>
                <a:srgbClr val="0080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048000" y="3587613"/>
            <a:ext cx="766514" cy="319174"/>
            <a:chOff x="4676729" y="3476205"/>
            <a:chExt cx="1823367" cy="1012325"/>
          </a:xfrm>
        </p:grpSpPr>
        <p:pic>
          <p:nvPicPr>
            <p:cNvPr id="11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4" r="8593"/>
            <a:stretch/>
          </p:blipFill>
          <p:spPr>
            <a:xfrm>
              <a:off x="4986339" y="3476211"/>
              <a:ext cx="147638" cy="1011707"/>
            </a:xfrm>
            <a:prstGeom prst="rect">
              <a:avLst/>
            </a:prstGeom>
            <a:solidFill>
              <a:srgbClr val="FFC000"/>
            </a:solidFill>
          </p:spPr>
        </p:pic>
        <p:pic>
          <p:nvPicPr>
            <p:cNvPr id="12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4" r="53313"/>
            <a:stretch/>
          </p:blipFill>
          <p:spPr>
            <a:xfrm>
              <a:off x="4829175" y="3476209"/>
              <a:ext cx="147638" cy="101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9" r="30718"/>
            <a:stretch/>
          </p:blipFill>
          <p:spPr>
            <a:xfrm>
              <a:off x="5143420" y="3476823"/>
              <a:ext cx="147638" cy="101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79" r="52386"/>
            <a:stretch/>
          </p:blipFill>
          <p:spPr>
            <a:xfrm>
              <a:off x="4676729" y="3476210"/>
              <a:ext cx="157163" cy="101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4" r="53313"/>
            <a:stretch/>
          </p:blipFill>
          <p:spPr>
            <a:xfrm>
              <a:off x="5281532" y="3476823"/>
              <a:ext cx="147638" cy="101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4" r="8593"/>
            <a:stretch/>
          </p:blipFill>
          <p:spPr>
            <a:xfrm>
              <a:off x="5436055" y="3476823"/>
              <a:ext cx="147638" cy="1011707"/>
            </a:xfrm>
            <a:prstGeom prst="rect">
              <a:avLst/>
            </a:prstGeom>
            <a:solidFill>
              <a:srgbClr val="FFC000"/>
            </a:solidFill>
          </p:spPr>
        </p:pic>
        <p:pic>
          <p:nvPicPr>
            <p:cNvPr id="17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4" r="53313"/>
            <a:stretch/>
          </p:blipFill>
          <p:spPr>
            <a:xfrm>
              <a:off x="5583693" y="3476208"/>
              <a:ext cx="147638" cy="101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9" r="30718"/>
            <a:stretch/>
          </p:blipFill>
          <p:spPr>
            <a:xfrm>
              <a:off x="5738395" y="3476207"/>
              <a:ext cx="147638" cy="101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79" r="52386"/>
            <a:stretch/>
          </p:blipFill>
          <p:spPr>
            <a:xfrm>
              <a:off x="5881270" y="3476206"/>
              <a:ext cx="157163" cy="101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4" r="8593"/>
            <a:stretch/>
          </p:blipFill>
          <p:spPr>
            <a:xfrm>
              <a:off x="6043196" y="3476823"/>
              <a:ext cx="147638" cy="1011707"/>
            </a:xfrm>
            <a:prstGeom prst="rect">
              <a:avLst/>
            </a:prstGeom>
            <a:solidFill>
              <a:srgbClr val="FFC000"/>
            </a:solidFill>
          </p:spPr>
        </p:pic>
        <p:pic>
          <p:nvPicPr>
            <p:cNvPr id="21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4" r="8593"/>
            <a:stretch/>
          </p:blipFill>
          <p:spPr>
            <a:xfrm>
              <a:off x="6196401" y="3476823"/>
              <a:ext cx="147638" cy="1011707"/>
            </a:xfrm>
            <a:prstGeom prst="rect">
              <a:avLst/>
            </a:prstGeom>
            <a:solidFill>
              <a:srgbClr val="FFC000"/>
            </a:solidFill>
          </p:spPr>
        </p:pic>
        <p:pic>
          <p:nvPicPr>
            <p:cNvPr id="22" name="Picture 8" descr="C:\Users\plamonb\Desktop\Downloads\ID-1006299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9" r="30718"/>
            <a:stretch/>
          </p:blipFill>
          <p:spPr>
            <a:xfrm>
              <a:off x="6352458" y="3476205"/>
              <a:ext cx="147638" cy="101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80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7467600" cy="422672"/>
          </a:xfrm>
        </p:spPr>
        <p:txBody>
          <a:bodyPr numCol="1"/>
          <a:lstStyle/>
          <a:p>
            <a:r>
              <a:rPr lang="en-US" b="1" dirty="0"/>
              <a:t>Software assisted </a:t>
            </a:r>
            <a:r>
              <a:rPr lang="en-US" b="1" dirty="0" err="1" smtClean="0"/>
              <a:t>A</a:t>
            </a:r>
            <a:r>
              <a:rPr lang="en-US" b="1" baseline="30000" dirty="0" err="1" smtClean="0"/>
              <a:t>b</a:t>
            </a:r>
            <a:r>
              <a:rPr lang="en-US" b="1" dirty="0" err="1" smtClean="0"/>
              <a:t>ID</a:t>
            </a:r>
            <a:r>
              <a:rPr lang="en-US" b="1" dirty="0" smtClean="0"/>
              <a:t> for….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28700"/>
            <a:ext cx="7924800" cy="1343025"/>
          </a:xfrm>
        </p:spPr>
        <p:txBody>
          <a:bodyPr numCol="1"/>
          <a:lstStyle/>
          <a:p>
            <a:pPr marL="0" lvl="1" indent="0">
              <a:buClrTx/>
              <a:buNone/>
            </a:pPr>
            <a:r>
              <a:rPr lang="en-GB" altLang="en-GB" sz="2400" dirty="0" smtClean="0"/>
              <a:t>A </a:t>
            </a:r>
            <a:r>
              <a:rPr lang="en-GB" altLang="en-GB" sz="2400" dirty="0"/>
              <a:t>T</a:t>
            </a:r>
            <a:r>
              <a:rPr lang="en-GB" altLang="en-GB" sz="2400" dirty="0" smtClean="0"/>
              <a:t>ransfusion Scientist</a:t>
            </a:r>
          </a:p>
          <a:p>
            <a:pPr marL="742950" lvl="2" indent="-342900">
              <a:buClrTx/>
              <a:buFont typeface="Arial" panose="020B0604020202020204" pitchFamily="34" charset="0"/>
              <a:buChar char="•"/>
            </a:pPr>
            <a:r>
              <a:rPr lang="en-GB" altLang="en-GB" dirty="0"/>
              <a:t>S.A:  Software Assisted</a:t>
            </a:r>
            <a:r>
              <a:rPr lang="en-GB" altLang="en-GB" dirty="0" smtClean="0"/>
              <a:t>…..OK</a:t>
            </a:r>
            <a:endParaRPr lang="en-GB" altLang="en-GB" dirty="0"/>
          </a:p>
          <a:p>
            <a:pPr marL="742950" lvl="2" indent="-342900">
              <a:buClrTx/>
              <a:buFont typeface="Arial" panose="020B0604020202020204" pitchFamily="34" charset="0"/>
              <a:buChar char="•"/>
            </a:pPr>
            <a:r>
              <a:rPr lang="en-GB" altLang="en-GB" dirty="0"/>
              <a:t>R.B.C:  Red Blood Cell</a:t>
            </a:r>
            <a:r>
              <a:rPr lang="en-GB" altLang="en-GB" dirty="0" smtClean="0"/>
              <a:t>…..”They’re my babies…”</a:t>
            </a:r>
          </a:p>
          <a:p>
            <a:pPr marL="742950" lvl="2" indent="-342900">
              <a:buClrTx/>
              <a:buFont typeface="Arial" panose="020B0604020202020204" pitchFamily="34" charset="0"/>
              <a:buChar char="•"/>
            </a:pPr>
            <a:r>
              <a:rPr lang="en-GB" altLang="en-GB" dirty="0" err="1" smtClean="0"/>
              <a:t>A</a:t>
            </a:r>
            <a:r>
              <a:rPr lang="en-GB" altLang="en-GB" baseline="30000" dirty="0" err="1" smtClean="0"/>
              <a:t>b</a:t>
            </a:r>
            <a:r>
              <a:rPr lang="en-GB" altLang="en-GB" dirty="0" err="1" smtClean="0"/>
              <a:t>I.D</a:t>
            </a:r>
            <a:r>
              <a:rPr lang="en-GB" altLang="en-GB" dirty="0" smtClean="0"/>
              <a:t>:  Antibody Identification……Is a form of art performed by special people who know what they are doing.</a:t>
            </a:r>
            <a:endParaRPr lang="en-GB" altLang="en-GB" sz="2400" dirty="0" smtClean="0"/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endParaRPr lang="en-GB" alt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43262"/>
            <a:ext cx="2463800" cy="138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129327" y="3087887"/>
            <a:ext cx="706823" cy="804225"/>
            <a:chOff x="2493578" y="3696219"/>
            <a:chExt cx="706823" cy="1072297"/>
          </a:xfrm>
        </p:grpSpPr>
        <p:pic>
          <p:nvPicPr>
            <p:cNvPr id="8" name="Picture 11" descr="C:\Users\plamonb\Desktop\Downloads\ID-1009355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04"/>
            <a:stretch/>
          </p:blipFill>
          <p:spPr>
            <a:xfrm>
              <a:off x="2493578" y="3883844"/>
              <a:ext cx="706823" cy="88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36408" y="3696219"/>
              <a:ext cx="378630" cy="471924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r>
                <a:rPr lang="en-GB" altLang="en-GB" sz="1000" b="1" dirty="0" smtClean="0">
                  <a:solidFill>
                    <a:schemeClr val="bg2"/>
                  </a:solidFill>
                </a:rPr>
                <a:t>O </a:t>
              </a:r>
            </a:p>
            <a:p>
              <a:r>
                <a:rPr lang="en-GB" altLang="en-GB" sz="700" b="1" dirty="0" smtClean="0">
                  <a:solidFill>
                    <a:schemeClr val="bg2"/>
                  </a:solidFill>
                </a:rPr>
                <a:t>NEG</a:t>
              </a:r>
              <a:endParaRPr lang="en-GB" altLang="en-GB" sz="7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2895600" y="2822889"/>
            <a:ext cx="1197274" cy="720412"/>
          </a:xfrm>
          <a:prstGeom prst="cloudCallout">
            <a:avLst>
              <a:gd name="adj1" fmla="val 88867"/>
              <a:gd name="adj2" fmla="val 48524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9467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5" y="227410"/>
            <a:ext cx="7467600" cy="422672"/>
          </a:xfrm>
        </p:spPr>
        <p:txBody>
          <a:bodyPr numCol="1"/>
          <a:lstStyle/>
          <a:p>
            <a:r>
              <a:rPr lang="en-GB" altLang="en-GB" b="1" dirty="0" smtClean="0"/>
              <a:t>Managing expectations</a:t>
            </a:r>
            <a:endParaRPr lang="en-GB" altLang="en-GB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9224323"/>
              </p:ext>
            </p:extLst>
          </p:nvPr>
        </p:nvGraphicFramePr>
        <p:xfrm>
          <a:off x="609600" y="1028701"/>
          <a:ext cx="3962400" cy="20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8272648"/>
              </p:ext>
            </p:extLst>
          </p:nvPr>
        </p:nvGraphicFramePr>
        <p:xfrm>
          <a:off x="4651375" y="1081866"/>
          <a:ext cx="3962400" cy="20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495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B503C-F334-47FA-B88C-ED94E2965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84B503C-F334-47FA-B88C-ED94E2965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25C6CD-1AE9-44C8-82EF-062330FCF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225C6CD-1AE9-44C8-82EF-062330FCF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4B503C-F334-47FA-B88C-ED94E2965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84B503C-F334-47FA-B88C-ED94E2965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25C6CD-1AE9-44C8-82EF-062330FCF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2225C6CD-1AE9-44C8-82EF-062330FCF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7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43034" y="794881"/>
            <a:ext cx="4448569" cy="2345924"/>
            <a:chOff x="390525" y="3143250"/>
            <a:chExt cx="4152901" cy="293129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10" y="3200400"/>
              <a:ext cx="4044991" cy="285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0525" y="3143250"/>
              <a:ext cx="4152901" cy="2931295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5724" y="792958"/>
            <a:ext cx="4461930" cy="2350293"/>
            <a:chOff x="4530705" y="1057276"/>
            <a:chExt cx="4181476" cy="293675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1" y="1057276"/>
              <a:ext cx="4178280" cy="2936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530705" y="1059680"/>
              <a:ext cx="4152901" cy="2931295"/>
            </a:xfrm>
            <a:prstGeom prst="rect">
              <a:avLst/>
            </a:prstGeom>
            <a:noFill/>
            <a:ln w="31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19200" y="2571750"/>
            <a:ext cx="7721384" cy="2228850"/>
            <a:chOff x="1219200" y="2571750"/>
            <a:chExt cx="7721384" cy="222885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295400" y="3028950"/>
              <a:ext cx="6934200" cy="17145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371850"/>
              <a:ext cx="1828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219200" y="3314700"/>
              <a:ext cx="1981200" cy="148590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219200" y="2571750"/>
              <a:ext cx="7010400" cy="7429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200400" y="3028950"/>
              <a:ext cx="5740184" cy="17716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200400" y="2571750"/>
              <a:ext cx="5740184" cy="7429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142999" y="228601"/>
            <a:ext cx="8479465" cy="422672"/>
          </a:xfrm>
        </p:spPr>
        <p:txBody>
          <a:bodyPr numCol="1"/>
          <a:lstStyle/>
          <a:p>
            <a:r>
              <a:rPr lang="en-GB" altLang="en-GB" sz="2800" b="1" dirty="0" smtClean="0"/>
              <a:t>IH-</a:t>
            </a:r>
            <a:r>
              <a:rPr lang="en-GB" altLang="en-GB" sz="2800" b="1" dirty="0" err="1" smtClean="0"/>
              <a:t>A</a:t>
            </a:r>
            <a:r>
              <a:rPr lang="en-GB" altLang="en-GB" sz="2800" b="1" baseline="30000" dirty="0" err="1" smtClean="0"/>
              <a:t>b</a:t>
            </a:r>
            <a:r>
              <a:rPr lang="en-GB" altLang="en-GB" sz="2800" b="1" dirty="0" err="1" smtClean="0"/>
              <a:t>ID</a:t>
            </a:r>
            <a:r>
              <a:rPr lang="en-GB" altLang="en-GB" sz="2800" b="1" dirty="0" smtClean="0"/>
              <a:t> - Integration of panel information</a:t>
            </a:r>
            <a:endParaRPr lang="en-GB" alt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821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6778" y="4295001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GB" dirty="0" smtClean="0"/>
              <a:t>*Product in development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7467600" cy="422672"/>
          </a:xfrm>
        </p:spPr>
        <p:txBody>
          <a:bodyPr numCol="1"/>
          <a:lstStyle/>
          <a:p>
            <a:r>
              <a:rPr lang="en-GB" altLang="en-GB" b="1" dirty="0" smtClean="0"/>
              <a:t>IH</a:t>
            </a:r>
            <a:r>
              <a:rPr lang="en-GB" altLang="en-GB" dirty="0" smtClean="0"/>
              <a:t>-</a:t>
            </a:r>
            <a:r>
              <a:rPr lang="en-GB" altLang="en-GB" dirty="0" err="1" smtClean="0"/>
              <a:t>A</a:t>
            </a:r>
            <a:r>
              <a:rPr lang="en-GB" altLang="en-GB" baseline="30000" dirty="0" err="1" smtClean="0"/>
              <a:t>b</a:t>
            </a:r>
            <a:r>
              <a:rPr lang="en-GB" altLang="en-GB" dirty="0" err="1" smtClean="0"/>
              <a:t>ID</a:t>
            </a:r>
            <a:r>
              <a:rPr lang="en-GB" altLang="en-GB" dirty="0" smtClean="0"/>
              <a:t>* - User Interface</a:t>
            </a:r>
            <a:endParaRPr lang="en-GB" altLang="en-GB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27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52531" y="560287"/>
            <a:ext cx="288000" cy="2220185"/>
            <a:chOff x="-1282147" y="1035050"/>
            <a:chExt cx="288000" cy="2960246"/>
          </a:xfrm>
        </p:grpSpPr>
        <p:sp>
          <p:nvSpPr>
            <p:cNvPr id="2" name="Oval 1"/>
            <p:cNvSpPr/>
            <p:nvPr/>
          </p:nvSpPr>
          <p:spPr bwMode="auto">
            <a:xfrm>
              <a:off x="-1282147" y="3707296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" name="Straight Arrow Connector 8"/>
            <p:cNvCxnSpPr>
              <a:stCxn id="2" idx="0"/>
            </p:cNvCxnSpPr>
            <p:nvPr/>
          </p:nvCxnSpPr>
          <p:spPr bwMode="auto">
            <a:xfrm flipV="1">
              <a:off x="-1138147" y="1035050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1966084" y="2864272"/>
            <a:ext cx="2479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New </a:t>
            </a:r>
            <a:r>
              <a:rPr lang="de-CH" dirty="0" err="1" smtClean="0"/>
              <a:t>button</a:t>
            </a:r>
            <a:r>
              <a:rPr lang="de-CH" dirty="0" smtClean="0"/>
              <a:t> in </a:t>
            </a:r>
            <a:r>
              <a:rPr lang="de-CH" b="1" dirty="0" smtClean="0"/>
              <a:t>IH</a:t>
            </a:r>
            <a:r>
              <a:rPr lang="de-CH" dirty="0" smtClean="0"/>
              <a:t>-</a:t>
            </a:r>
            <a:r>
              <a:rPr lang="de-CH" dirty="0" err="1" smtClean="0"/>
              <a:t>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7" y="1753"/>
            <a:ext cx="9133334" cy="514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51390" y="2299255"/>
            <a:ext cx="2726681" cy="706525"/>
            <a:chOff x="1051389" y="3065673"/>
            <a:chExt cx="2726681" cy="942033"/>
          </a:xfrm>
        </p:grpSpPr>
        <p:sp>
          <p:nvSpPr>
            <p:cNvPr id="5" name="Oval 4"/>
            <p:cNvSpPr/>
            <p:nvPr/>
          </p:nvSpPr>
          <p:spPr bwMode="auto">
            <a:xfrm rot="3442383">
              <a:off x="1051389" y="3719706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 bwMode="auto">
            <a:xfrm rot="3442383" flipV="1">
              <a:off x="2441947" y="1729550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154606" y="3102811"/>
            <a:ext cx="286689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Scanning </a:t>
            </a:r>
            <a:r>
              <a:rPr lang="de-CH" dirty="0" err="1" smtClean="0"/>
              <a:t>the</a:t>
            </a:r>
            <a:r>
              <a:rPr lang="de-CH" dirty="0" smtClean="0"/>
              <a:t> 2D </a:t>
            </a:r>
            <a:r>
              <a:rPr lang="de-CH" dirty="0" err="1" smtClean="0"/>
              <a:t>barcode</a:t>
            </a:r>
            <a:r>
              <a:rPr lang="de-CH" dirty="0" smtClean="0"/>
              <a:t> will </a:t>
            </a:r>
            <a:r>
              <a:rPr lang="de-CH" dirty="0" err="1" smtClean="0"/>
              <a:t>automatically</a:t>
            </a:r>
            <a:r>
              <a:rPr lang="de-CH" dirty="0" smtClean="0"/>
              <a:t> </a:t>
            </a:r>
            <a:r>
              <a:rPr lang="de-CH" smtClean="0"/>
              <a:t>import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complete</a:t>
            </a:r>
            <a:r>
              <a:rPr lang="de-CH" dirty="0" smtClean="0"/>
              <a:t> Antigen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2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" y="0"/>
            <a:ext cx="911904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 rot="5400000">
            <a:off x="2083461" y="280693"/>
            <a:ext cx="216000" cy="2960246"/>
            <a:chOff x="-1888434" y="2252036"/>
            <a:chExt cx="288000" cy="2960246"/>
          </a:xfrm>
        </p:grpSpPr>
        <p:sp>
          <p:nvSpPr>
            <p:cNvPr id="5" name="Oval 4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-2774881" y="3993012"/>
            <a:ext cx="2479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New </a:t>
            </a:r>
            <a:r>
              <a:rPr lang="de-CH" dirty="0" err="1" smtClean="0"/>
              <a:t>button</a:t>
            </a:r>
            <a:r>
              <a:rPr lang="de-CH" dirty="0" smtClean="0"/>
              <a:t> in </a:t>
            </a:r>
            <a:r>
              <a:rPr lang="de-CH" b="1" dirty="0" smtClean="0"/>
              <a:t>IH</a:t>
            </a:r>
            <a:r>
              <a:rPr lang="de-CH" dirty="0" smtClean="0"/>
              <a:t>-</a:t>
            </a:r>
            <a:r>
              <a:rPr lang="de-CH" dirty="0" err="1" smtClean="0"/>
              <a:t>Com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20991" y="1622316"/>
            <a:ext cx="35230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 err="1" smtClean="0"/>
              <a:t>Exclude</a:t>
            </a:r>
            <a:r>
              <a:rPr lang="de-CH" dirty="0" smtClean="0"/>
              <a:t>/</a:t>
            </a:r>
            <a:r>
              <a:rPr lang="de-CH" dirty="0" err="1" smtClean="0"/>
              <a:t>confirm</a:t>
            </a:r>
            <a:r>
              <a:rPr lang="de-CH" dirty="0" smtClean="0"/>
              <a:t> on 2 </a:t>
            </a:r>
            <a:r>
              <a:rPr lang="de-CH" dirty="0" err="1" smtClean="0"/>
              <a:t>or</a:t>
            </a:r>
            <a:r>
              <a:rPr lang="de-CH" dirty="0" smtClean="0"/>
              <a:t> 3 </a:t>
            </a:r>
            <a:r>
              <a:rPr lang="de-CH" dirty="0" err="1" smtClean="0"/>
              <a:t>cells</a:t>
            </a:r>
            <a:r>
              <a:rPr lang="de-CH" dirty="0" smtClean="0"/>
              <a:t>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2083461" y="705650"/>
            <a:ext cx="216000" cy="2960246"/>
            <a:chOff x="-1888434" y="2252036"/>
            <a:chExt cx="288000" cy="2960246"/>
          </a:xfrm>
        </p:grpSpPr>
        <p:sp>
          <p:nvSpPr>
            <p:cNvPr id="12" name="Oval 11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5620991" y="2047274"/>
            <a:ext cx="35230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Show </a:t>
            </a:r>
            <a:r>
              <a:rPr lang="de-CH" dirty="0" err="1" smtClean="0"/>
              <a:t>statistics</a:t>
            </a:r>
            <a:r>
              <a:rPr lang="de-CH" dirty="0" smtClean="0"/>
              <a:t> 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 rot="5400000">
            <a:off x="2083461" y="1282865"/>
            <a:ext cx="216000" cy="2960246"/>
            <a:chOff x="-1888434" y="2252036"/>
            <a:chExt cx="288000" cy="2960246"/>
          </a:xfrm>
        </p:grpSpPr>
        <p:sp>
          <p:nvSpPr>
            <p:cNvPr id="16" name="Oval 15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16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5620991" y="2628614"/>
            <a:ext cx="35230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 err="1" smtClean="0"/>
              <a:t>Reshuffle</a:t>
            </a:r>
            <a:r>
              <a:rPr lang="de-CH" dirty="0" smtClean="0"/>
              <a:t> Antigen Table </a:t>
            </a:r>
            <a:r>
              <a:rPr lang="de-CH" dirty="0" err="1" smtClean="0"/>
              <a:t>columns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 rot="5400000">
            <a:off x="2083461" y="1866429"/>
            <a:ext cx="216000" cy="2960246"/>
            <a:chOff x="-1888434" y="2252036"/>
            <a:chExt cx="288000" cy="2960246"/>
          </a:xfrm>
        </p:grpSpPr>
        <p:sp>
          <p:nvSpPr>
            <p:cNvPr id="20" name="Oval 19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5620991" y="3208052"/>
            <a:ext cx="35230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 err="1" smtClean="0"/>
              <a:t>Hide</a:t>
            </a:r>
            <a:r>
              <a:rPr lang="de-CH" dirty="0" smtClean="0"/>
              <a:t> </a:t>
            </a:r>
            <a:r>
              <a:rPr lang="de-CH" dirty="0" err="1" smtClean="0"/>
              <a:t>unnecessary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 rot="5400000">
            <a:off x="3775101" y="2352204"/>
            <a:ext cx="216000" cy="2960246"/>
            <a:chOff x="-1888434" y="2252036"/>
            <a:chExt cx="288000" cy="2960246"/>
          </a:xfrm>
        </p:grpSpPr>
        <p:sp>
          <p:nvSpPr>
            <p:cNvPr id="24" name="Oval 23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5" name="Straight Arrow Connector 24"/>
            <p:cNvCxnSpPr>
              <a:stCxn id="24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5620991" y="3854513"/>
            <a:ext cx="35230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Lines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circles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crossing</a:t>
            </a:r>
            <a:r>
              <a:rPr lang="de-CH" dirty="0" smtClean="0"/>
              <a:t>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2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 rot="10800000">
            <a:off x="1570525" y="422792"/>
            <a:ext cx="140096" cy="1080000"/>
            <a:chOff x="-1888434" y="2252036"/>
            <a:chExt cx="288000" cy="2960246"/>
          </a:xfrm>
        </p:grpSpPr>
        <p:sp>
          <p:nvSpPr>
            <p:cNvPr id="5" name="Oval 4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126971" y="3815320"/>
            <a:ext cx="352300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Most probable </a:t>
            </a:r>
            <a:r>
              <a:rPr lang="de-CH" dirty="0" err="1" smtClean="0"/>
              <a:t>antibody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moved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left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color</a:t>
            </a:r>
            <a:r>
              <a:rPr lang="de-CH" dirty="0" smtClean="0"/>
              <a:t> </a:t>
            </a:r>
            <a:r>
              <a:rPr lang="de-CH" dirty="0" err="1" smtClean="0"/>
              <a:t>changed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>
                <a:solidFill>
                  <a:srgbClr val="FFFF00"/>
                </a:solidFill>
              </a:rPr>
              <a:t>yellow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 rot="10800000">
            <a:off x="5700565" y="422793"/>
            <a:ext cx="140096" cy="1080000"/>
            <a:chOff x="-1888434" y="2252036"/>
            <a:chExt cx="288000" cy="2960246"/>
          </a:xfrm>
        </p:grpSpPr>
        <p:sp>
          <p:nvSpPr>
            <p:cNvPr id="9" name="Oval 8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9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369531" y="3815320"/>
            <a:ext cx="352300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err="1" smtClean="0"/>
              <a:t>Antibodies</a:t>
            </a:r>
            <a:r>
              <a:rPr lang="de-CH" dirty="0" smtClean="0"/>
              <a:t> </a:t>
            </a:r>
            <a:r>
              <a:rPr lang="de-CH" dirty="0" err="1" smtClean="0"/>
              <a:t>ruled</a:t>
            </a:r>
            <a:r>
              <a:rPr lang="de-CH" dirty="0" smtClean="0"/>
              <a:t>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solidFill>
                  <a:schemeClr val="tx1"/>
                </a:solidFill>
              </a:rPr>
              <a:t>moved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the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right</a:t>
            </a:r>
            <a:endParaRPr lang="de-CH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solidFill>
                  <a:schemeClr val="tx1"/>
                </a:solidFill>
              </a:rPr>
              <a:t>color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changed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red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 rot="10800000">
            <a:off x="2439205" y="422792"/>
            <a:ext cx="140096" cy="1080000"/>
            <a:chOff x="-1888434" y="2252036"/>
            <a:chExt cx="288000" cy="2960246"/>
          </a:xfrm>
        </p:grpSpPr>
        <p:sp>
          <p:nvSpPr>
            <p:cNvPr id="13" name="Oval 12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2702531" y="3815320"/>
            <a:ext cx="352300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err="1" smtClean="0"/>
              <a:t>Antibodies</a:t>
            </a:r>
            <a:r>
              <a:rPr lang="de-CH" dirty="0" smtClean="0"/>
              <a:t> not (</a:t>
            </a:r>
            <a:r>
              <a:rPr lang="de-CH" dirty="0" err="1" smtClean="0"/>
              <a:t>fully</a:t>
            </a:r>
            <a:r>
              <a:rPr lang="de-CH" dirty="0" smtClean="0"/>
              <a:t>) </a:t>
            </a:r>
            <a:r>
              <a:rPr lang="de-CH" dirty="0" err="1" smtClean="0"/>
              <a:t>excluded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solidFill>
                  <a:schemeClr val="tx1"/>
                </a:solidFill>
              </a:rPr>
              <a:t>moved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the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middle</a:t>
            </a:r>
            <a:endParaRPr lang="de-CH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solidFill>
                  <a:schemeClr val="tx1"/>
                </a:solidFill>
              </a:rPr>
              <a:t>color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changed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rgbClr val="FFC000"/>
                </a:solidFill>
              </a:rPr>
              <a:t>orange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6574"/>
            <a:ext cx="2438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 rot="10800000">
            <a:off x="3649979" y="891422"/>
            <a:ext cx="140096" cy="1080000"/>
            <a:chOff x="-1888434" y="2252036"/>
            <a:chExt cx="288000" cy="2960246"/>
          </a:xfrm>
        </p:grpSpPr>
        <p:sp>
          <p:nvSpPr>
            <p:cNvPr id="6" name="Oval 5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2892225" y="3455276"/>
            <a:ext cx="352300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Mouse </a:t>
            </a:r>
            <a:r>
              <a:rPr lang="de-CH" dirty="0" err="1" smtClean="0"/>
              <a:t>over</a:t>
            </a:r>
            <a:r>
              <a:rPr lang="de-CH" dirty="0" smtClean="0"/>
              <a:t> </a:t>
            </a:r>
            <a:r>
              <a:rPr lang="de-CH" dirty="0" err="1" smtClean="0"/>
              <a:t>yellow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Patient not </a:t>
            </a:r>
            <a:r>
              <a:rPr lang="de-CH" dirty="0" err="1" smtClean="0">
                <a:solidFill>
                  <a:schemeClr val="tx1"/>
                </a:solidFill>
              </a:rPr>
              <a:t>phenotyped</a:t>
            </a:r>
            <a:endParaRPr lang="de-CH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p- </a:t>
            </a:r>
            <a:r>
              <a:rPr lang="de-CH" dirty="0" err="1" smtClean="0">
                <a:solidFill>
                  <a:schemeClr val="tx1"/>
                </a:solidFill>
              </a:rPr>
              <a:t>value</a:t>
            </a:r>
            <a:r>
              <a:rPr lang="de-CH" dirty="0" smtClean="0">
                <a:solidFill>
                  <a:schemeClr val="tx1"/>
                </a:solidFill>
              </a:rPr>
              <a:t>(s) </a:t>
            </a:r>
            <a:r>
              <a:rPr lang="de-CH" dirty="0" err="1" smtClean="0">
                <a:solidFill>
                  <a:schemeClr val="tx1"/>
                </a:solidFill>
              </a:rPr>
              <a:t>if</a:t>
            </a:r>
            <a:r>
              <a:rPr lang="de-CH" dirty="0" smtClean="0">
                <a:solidFill>
                  <a:schemeClr val="tx1"/>
                </a:solidFill>
              </a:rPr>
              <a:t> box </a:t>
            </a:r>
            <a:r>
              <a:rPr lang="de-CH" dirty="0" err="1" smtClean="0">
                <a:solidFill>
                  <a:schemeClr val="tx1"/>
                </a:solidFill>
              </a:rPr>
              <a:t>ticked</a:t>
            </a:r>
            <a:endParaRPr lang="de-CH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solidFill>
                  <a:schemeClr val="tx1"/>
                </a:solidFill>
              </a:rPr>
              <a:t>Overview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of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exclusion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rules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used</a:t>
            </a:r>
            <a:r>
              <a:rPr lang="de-CH" dirty="0" smtClean="0">
                <a:solidFill>
                  <a:schemeClr val="tx1"/>
                </a:solidFill>
              </a:rPr>
              <a:t> (</a:t>
            </a:r>
            <a:r>
              <a:rPr lang="de-CH" dirty="0" err="1" smtClean="0">
                <a:solidFill>
                  <a:schemeClr val="tx1"/>
                </a:solidFill>
              </a:rPr>
              <a:t>number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of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cells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2560000" cy="22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 rot="10800000">
            <a:off x="938065" y="908567"/>
            <a:ext cx="140096" cy="1080000"/>
            <a:chOff x="-1888434" y="2252036"/>
            <a:chExt cx="288000" cy="2960246"/>
          </a:xfrm>
        </p:grpSpPr>
        <p:sp>
          <p:nvSpPr>
            <p:cNvPr id="6" name="Oval 5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2618711" y="3661015"/>
            <a:ext cx="352300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Mouse </a:t>
            </a:r>
            <a:r>
              <a:rPr lang="de-CH" dirty="0" err="1" smtClean="0"/>
              <a:t>over</a:t>
            </a:r>
            <a:r>
              <a:rPr lang="de-CH" dirty="0" smtClean="0"/>
              <a:t> </a:t>
            </a:r>
            <a:r>
              <a:rPr lang="de-CH" dirty="0" err="1" smtClean="0"/>
              <a:t>reaction</a:t>
            </a:r>
            <a:r>
              <a:rPr lang="de-CH" dirty="0" smtClean="0"/>
              <a:t> </a:t>
            </a:r>
            <a:r>
              <a:rPr lang="de-CH" dirty="0" err="1" smtClean="0"/>
              <a:t>strength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Image </a:t>
            </a:r>
            <a:r>
              <a:rPr lang="de-CH" dirty="0" err="1" smtClean="0">
                <a:solidFill>
                  <a:schemeClr val="tx1"/>
                </a:solidFill>
              </a:rPr>
              <a:t>of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reaction</a:t>
            </a:r>
            <a:r>
              <a:rPr lang="de-CH" dirty="0" smtClean="0">
                <a:solidFill>
                  <a:schemeClr val="tx1"/>
                </a:solidFill>
              </a:rPr>
              <a:t> in </a:t>
            </a:r>
            <a:r>
              <a:rPr lang="de-CH" dirty="0" err="1" smtClean="0">
                <a:solidFill>
                  <a:schemeClr val="tx1"/>
                </a:solidFill>
              </a:rPr>
              <a:t>the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the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column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from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When to do antibody identification?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776288"/>
            <a:ext cx="7848600" cy="37611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A positive antibody screening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GB" sz="2800" dirty="0"/>
              <a:t>T</a:t>
            </a:r>
            <a:r>
              <a:rPr lang="en-GB" sz="2800" dirty="0" smtClean="0"/>
              <a:t>ransfusion candidate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GB" sz="2800" dirty="0" smtClean="0"/>
              <a:t>Prenatal</a:t>
            </a:r>
          </a:p>
          <a:p>
            <a:pPr lvl="2">
              <a:lnSpc>
                <a:spcPct val="150000"/>
              </a:lnSpc>
              <a:buFont typeface="Wingdings" charset="2"/>
              <a:buChar char="ü"/>
            </a:pPr>
            <a:r>
              <a:rPr lang="en-GB" sz="2700" dirty="0" smtClean="0"/>
              <a:t>D </a:t>
            </a:r>
            <a:r>
              <a:rPr lang="en-GB" sz="2700" dirty="0" err="1" smtClean="0"/>
              <a:t>neg</a:t>
            </a:r>
            <a:r>
              <a:rPr lang="en-GB" sz="2700" dirty="0" smtClean="0"/>
              <a:t> and D </a:t>
            </a:r>
            <a:r>
              <a:rPr lang="en-GB" sz="2700" dirty="0" err="1" smtClean="0"/>
              <a:t>pos</a:t>
            </a:r>
            <a:r>
              <a:rPr lang="en-GB" sz="2700" dirty="0" smtClean="0"/>
              <a:t> 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GB" sz="2800" dirty="0"/>
              <a:t>D</a:t>
            </a:r>
            <a:r>
              <a:rPr lang="en-GB" sz="2800" dirty="0" smtClean="0"/>
              <a:t>onor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sz="2800" dirty="0" smtClean="0"/>
              <a:t>A newly formed antibody present?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sz="2800" dirty="0" smtClean="0"/>
              <a:t>To confirm a previously identified antibody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GB" sz="2800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GB" sz="2800" dirty="0" smtClean="0"/>
          </a:p>
          <a:p>
            <a:pPr lvl="1">
              <a:lnSpc>
                <a:spcPct val="15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29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46035"/>
            <a:ext cx="1295238" cy="52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 rot="10800000">
            <a:off x="1219200" y="1228891"/>
            <a:ext cx="140096" cy="1080000"/>
            <a:chOff x="-1888434" y="2252036"/>
            <a:chExt cx="288000" cy="2960246"/>
          </a:xfrm>
        </p:grpSpPr>
        <p:sp>
          <p:nvSpPr>
            <p:cNvPr id="6" name="Oval 5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2618711" y="3661016"/>
            <a:ext cx="352300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err="1" smtClean="0"/>
              <a:t>Temporarily</a:t>
            </a:r>
            <a:r>
              <a:rPr lang="de-CH" dirty="0" smtClean="0"/>
              <a:t> </a:t>
            </a:r>
            <a:r>
              <a:rPr lang="de-CH" dirty="0" err="1" smtClean="0"/>
              <a:t>change</a:t>
            </a:r>
            <a:r>
              <a:rPr lang="de-CH" dirty="0" smtClean="0"/>
              <a:t> </a:t>
            </a:r>
            <a:r>
              <a:rPr lang="de-CH" dirty="0" err="1" smtClean="0"/>
              <a:t>results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«</a:t>
            </a:r>
            <a:r>
              <a:rPr lang="de-CH" dirty="0" err="1" smtClean="0">
                <a:solidFill>
                  <a:schemeClr val="tx1"/>
                </a:solidFill>
              </a:rPr>
              <a:t>what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if</a:t>
            </a:r>
            <a:r>
              <a:rPr lang="de-CH" dirty="0" smtClean="0">
                <a:solidFill>
                  <a:schemeClr val="tx1"/>
                </a:solidFill>
              </a:rPr>
              <a:t>» </a:t>
            </a:r>
            <a:r>
              <a:rPr lang="de-CH" dirty="0" err="1" smtClean="0">
                <a:solidFill>
                  <a:schemeClr val="tx1"/>
                </a:solidFill>
              </a:rPr>
              <a:t>scenario’s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plamonb\AppData\Local\Temp\SNAGHTML1abb330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 rot="10800000">
            <a:off x="1669585" y="368567"/>
            <a:ext cx="140096" cy="1080000"/>
            <a:chOff x="-1888434" y="2252036"/>
            <a:chExt cx="288000" cy="2960246"/>
          </a:xfrm>
        </p:grpSpPr>
        <p:sp>
          <p:nvSpPr>
            <p:cNvPr id="5" name="Oval 4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3350231" y="3121016"/>
            <a:ext cx="35230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err="1" smtClean="0"/>
              <a:t>Results</a:t>
            </a:r>
            <a:r>
              <a:rPr lang="de-CH" dirty="0" smtClean="0"/>
              <a:t> «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if</a:t>
            </a:r>
            <a:r>
              <a:rPr lang="de-CH" dirty="0" smtClean="0"/>
              <a:t>» 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plamonb\AppData\Local\Temp\SNAGHTML1abb330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053179"/>
            <a:ext cx="1295238" cy="52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4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Users\plamonb\AppData\Local\Temp\SNAGHTML1b69c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8" y="748893"/>
            <a:ext cx="8266667" cy="36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 rot="10800000">
            <a:off x="7216945" y="551565"/>
            <a:ext cx="140096" cy="1080000"/>
            <a:chOff x="-1888434" y="2252036"/>
            <a:chExt cx="288000" cy="2960246"/>
          </a:xfrm>
        </p:grpSpPr>
        <p:sp>
          <p:nvSpPr>
            <p:cNvPr id="6" name="Oval 5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3609311" y="1012299"/>
            <a:ext cx="352300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Screen </a:t>
            </a:r>
            <a:r>
              <a:rPr lang="de-CH" dirty="0" err="1" smtClean="0"/>
              <a:t>to</a:t>
            </a:r>
            <a:r>
              <a:rPr lang="de-CH" dirty="0" smtClean="0"/>
              <a:t> find </a:t>
            </a:r>
            <a:r>
              <a:rPr lang="de-CH" i="1" dirty="0" smtClean="0"/>
              <a:t>additional</a:t>
            </a:r>
            <a:r>
              <a:rPr lang="de-CH" dirty="0" smtClean="0"/>
              <a:t> </a:t>
            </a:r>
            <a:r>
              <a:rPr lang="de-CH" dirty="0" err="1" smtClean="0"/>
              <a:t>cells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exclusion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antibodies</a:t>
            </a:r>
            <a:r>
              <a:rPr lang="de-CH" dirty="0" smtClean="0"/>
              <a:t> in </a:t>
            </a:r>
            <a:r>
              <a:rPr lang="de-CH" dirty="0" smtClean="0">
                <a:solidFill>
                  <a:srgbClr val="FFC000"/>
                </a:solidFill>
              </a:rPr>
              <a:t>orange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070" y="3908077"/>
            <a:ext cx="488699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Pick </a:t>
            </a:r>
            <a:r>
              <a:rPr lang="de-CH" dirty="0" err="1" smtClean="0">
                <a:solidFill>
                  <a:schemeClr val="tx1"/>
                </a:solidFill>
              </a:rPr>
              <a:t>and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order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red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cells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be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tested</a:t>
            </a:r>
            <a:endParaRPr lang="de-CH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solidFill>
                  <a:schemeClr val="tx1"/>
                </a:solidFill>
              </a:rPr>
              <a:t>When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processed</a:t>
            </a:r>
            <a:r>
              <a:rPr lang="de-CH" dirty="0" smtClean="0">
                <a:solidFill>
                  <a:schemeClr val="tx1"/>
                </a:solidFill>
              </a:rPr>
              <a:t>, </a:t>
            </a:r>
            <a:r>
              <a:rPr lang="de-CH" dirty="0" err="1" smtClean="0">
                <a:solidFill>
                  <a:schemeClr val="tx1"/>
                </a:solidFill>
              </a:rPr>
              <a:t>results</a:t>
            </a:r>
            <a:r>
              <a:rPr lang="de-CH" dirty="0" smtClean="0">
                <a:solidFill>
                  <a:schemeClr val="tx1"/>
                </a:solidFill>
              </a:rPr>
              <a:t> will </a:t>
            </a:r>
            <a:r>
              <a:rPr lang="de-CH" dirty="0" err="1" smtClean="0">
                <a:solidFill>
                  <a:schemeClr val="tx1"/>
                </a:solidFill>
              </a:rPr>
              <a:t>be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added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the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panel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for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further</a:t>
            </a:r>
            <a:r>
              <a:rPr lang="de-CH" dirty="0" smtClean="0">
                <a:solidFill>
                  <a:schemeClr val="tx1"/>
                </a:solidFill>
              </a:rPr>
              <a:t> (</a:t>
            </a:r>
            <a:r>
              <a:rPr lang="de-CH" dirty="0" err="1" smtClean="0">
                <a:solidFill>
                  <a:schemeClr val="tx1"/>
                </a:solidFill>
              </a:rPr>
              <a:t>re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r>
              <a:rPr lang="de-CH" dirty="0" err="1" smtClean="0">
                <a:solidFill>
                  <a:schemeClr val="tx1"/>
                </a:solidFill>
              </a:rPr>
              <a:t>interpretation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 rot="10800000">
            <a:off x="1006079" y="1551690"/>
            <a:ext cx="140096" cy="1080000"/>
            <a:chOff x="-1888434" y="2252036"/>
            <a:chExt cx="288000" cy="2960246"/>
          </a:xfrm>
        </p:grpSpPr>
        <p:sp>
          <p:nvSpPr>
            <p:cNvPr id="11" name="Oval 10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622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C:\Users\plamonb\AppData\Local\Temp\SNAGHTML1bf290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5" y="1180322"/>
            <a:ext cx="4723810" cy="27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 rot="10800000">
            <a:off x="5616745" y="865890"/>
            <a:ext cx="140096" cy="1080000"/>
            <a:chOff x="-1888434" y="2252036"/>
            <a:chExt cx="288000" cy="2960246"/>
          </a:xfrm>
        </p:grpSpPr>
        <p:sp>
          <p:nvSpPr>
            <p:cNvPr id="6" name="Oval 5"/>
            <p:cNvSpPr/>
            <p:nvPr/>
          </p:nvSpPr>
          <p:spPr bwMode="auto">
            <a:xfrm>
              <a:off x="-1888434" y="4924282"/>
              <a:ext cx="288000" cy="28800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V="1">
              <a:off x="-1744434" y="2252036"/>
              <a:ext cx="0" cy="26722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2824784" y="3081129"/>
            <a:ext cx="352300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Field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b="1" dirty="0" smtClean="0"/>
              <a:t>IH</a:t>
            </a:r>
            <a:r>
              <a:rPr lang="de-CH" dirty="0" smtClean="0"/>
              <a:t>-</a:t>
            </a:r>
            <a:r>
              <a:rPr lang="de-CH" dirty="0" err="1" smtClean="0"/>
              <a:t>Com</a:t>
            </a:r>
            <a:endParaRPr lang="de-CH" dirty="0" smtClean="0"/>
          </a:p>
          <a:p>
            <a:r>
              <a:rPr lang="de-CH" dirty="0" smtClean="0">
                <a:solidFill>
                  <a:srgbClr val="FFFF00"/>
                </a:solidFill>
              </a:rPr>
              <a:t>Click on </a:t>
            </a:r>
            <a:r>
              <a:rPr lang="de-CH" dirty="0" err="1" smtClean="0">
                <a:solidFill>
                  <a:srgbClr val="FFFF00"/>
                </a:solidFill>
              </a:rPr>
              <a:t>antibody</a:t>
            </a:r>
            <a:r>
              <a:rPr lang="de-CH" dirty="0" smtClean="0">
                <a:solidFill>
                  <a:srgbClr val="FFFF00"/>
                </a:solidFill>
              </a:rPr>
              <a:t> </a:t>
            </a:r>
            <a:r>
              <a:rPr lang="de-CH" dirty="0" err="1" smtClean="0">
                <a:solidFill>
                  <a:srgbClr val="FFFF00"/>
                </a:solidFill>
              </a:rPr>
              <a:t>identified</a:t>
            </a:r>
            <a:r>
              <a:rPr lang="de-CH" dirty="0" smtClean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AbID</a:t>
            </a:r>
            <a:r>
              <a:rPr lang="en-GB" b="1" dirty="0" smtClean="0"/>
              <a:t> SW:  Main functions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6175" y="794895"/>
            <a:ext cx="6934200" cy="3947226"/>
          </a:xfrm>
        </p:spPr>
        <p:txBody>
          <a:bodyPr>
            <a:normAutofit lnSpcReduction="10000"/>
          </a:bodyPr>
          <a:lstStyle/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Bi-directional </a:t>
            </a:r>
            <a:r>
              <a:rPr lang="en-US" sz="1800" dirty="0"/>
              <a:t>communication with IH-Com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Import </a:t>
            </a:r>
            <a:r>
              <a:rPr lang="en-US" sz="1800" dirty="0"/>
              <a:t>and display of antigen information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Import </a:t>
            </a:r>
            <a:r>
              <a:rPr lang="en-US" sz="1800" dirty="0"/>
              <a:t>and display of patient data and antibody identification results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Graphical </a:t>
            </a:r>
            <a:r>
              <a:rPr lang="en-US" sz="1800" dirty="0"/>
              <a:t>representation of antibody identification procedures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Recommendations </a:t>
            </a:r>
            <a:r>
              <a:rPr lang="en-US" sz="1800" dirty="0"/>
              <a:t>for further testing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Reference </a:t>
            </a:r>
            <a:r>
              <a:rPr lang="en-US" sz="1800" dirty="0"/>
              <a:t>guide for antigen facts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Archive </a:t>
            </a:r>
            <a:r>
              <a:rPr lang="en-US" sz="1800" dirty="0"/>
              <a:t>of data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Automated </a:t>
            </a:r>
            <a:r>
              <a:rPr lang="en-US" sz="1800" dirty="0"/>
              <a:t>search of inventory for reagent cells with specific antigen characteristics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Print reports</a:t>
            </a:r>
          </a:p>
          <a:p>
            <a:pPr marL="342900" lvl="1" indent="-342900" algn="just">
              <a:buClrTx/>
              <a:buFont typeface="Arial" panose="020B0604020202020204" pitchFamily="34" charset="0"/>
              <a:buChar char="•"/>
            </a:pPr>
            <a:r>
              <a:rPr lang="en-GB" sz="1800" dirty="0"/>
              <a:t>Include panel information for 3 production sites (Switzerland, Germany and Brazil</a:t>
            </a:r>
            <a:r>
              <a:rPr lang="en-GB" sz="1800" dirty="0" smtClean="0"/>
              <a:t>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057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227410"/>
            <a:ext cx="7467600" cy="422672"/>
          </a:xfrm>
        </p:spPr>
        <p:txBody>
          <a:bodyPr numCol="1"/>
          <a:lstStyle/>
          <a:p>
            <a:r>
              <a:rPr lang="en-GB" altLang="en-GB" b="1" dirty="0" smtClean="0"/>
              <a:t>Benefits</a:t>
            </a:r>
            <a:endParaRPr lang="en-GB" alt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9660" y="776288"/>
            <a:ext cx="7924800" cy="2767570"/>
          </a:xfrm>
        </p:spPr>
        <p:txBody>
          <a:bodyPr numCol="1">
            <a:normAutofit/>
          </a:bodyPr>
          <a:lstStyle/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GB" altLang="en-GB" sz="2400" dirty="0" smtClean="0"/>
              <a:t>Reduce hands-on time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GB" altLang="en-GB" sz="2400" dirty="0" smtClean="0"/>
              <a:t>Eliminate opportunities for error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GB" altLang="en-GB" sz="2400" dirty="0" smtClean="0"/>
              <a:t>Faster results for clinicians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GB" altLang="en-GB" sz="2400" dirty="0" smtClean="0"/>
              <a:t>More efficient release of blood products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GB" altLang="en-GB" sz="2400" dirty="0" smtClean="0"/>
              <a:t>Support less experienced/cross-trained staff</a:t>
            </a:r>
            <a:endParaRPr lang="en-GB" altLang="en-GB" sz="2400" dirty="0"/>
          </a:p>
        </p:txBody>
      </p:sp>
      <p:pic>
        <p:nvPicPr>
          <p:cNvPr id="4" name="Picture 2" descr="C:\Users\plamonb\Desktop\Downloads\ID-100213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8522" y="2895786"/>
            <a:ext cx="259878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7410"/>
            <a:ext cx="8001000" cy="422672"/>
          </a:xfrm>
        </p:spPr>
        <p:txBody>
          <a:bodyPr/>
          <a:lstStyle/>
          <a:p>
            <a:r>
              <a:rPr lang="en-GB" sz="2800" b="1" dirty="0" smtClean="0"/>
              <a:t>IH-</a:t>
            </a:r>
            <a:r>
              <a:rPr lang="en-GB" sz="2800" b="1" dirty="0" err="1" smtClean="0"/>
              <a:t>A</a:t>
            </a:r>
            <a:r>
              <a:rPr lang="en-GB" sz="2800" b="1" baseline="30000" dirty="0" err="1" smtClean="0"/>
              <a:t>b</a:t>
            </a:r>
            <a:r>
              <a:rPr lang="en-GB" sz="2800" b="1" dirty="0" err="1" smtClean="0"/>
              <a:t>ID</a:t>
            </a:r>
            <a:r>
              <a:rPr lang="en-GB" sz="2800" b="1" dirty="0" smtClean="0"/>
              <a:t> – How is it different from the rest?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9660" y="1028700"/>
            <a:ext cx="7924800" cy="1676400"/>
          </a:xfrm>
        </p:spPr>
        <p:txBody>
          <a:bodyPr numCol="1"/>
          <a:lstStyle/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GB" altLang="en-GB" sz="2400" dirty="0" smtClean="0"/>
              <a:t>Panel information encoded in 2D barcode</a:t>
            </a:r>
          </a:p>
          <a:p>
            <a:pPr marL="742950" lvl="2" indent="-342900">
              <a:buClrTx/>
              <a:buFont typeface="Wingdings" panose="05000000000000000000" pitchFamily="2" charset="2"/>
              <a:buChar char="ü"/>
            </a:pPr>
            <a:r>
              <a:rPr lang="en-GB" altLang="en-GB" dirty="0" smtClean="0">
                <a:solidFill>
                  <a:srgbClr val="00B050"/>
                </a:solidFill>
              </a:rPr>
              <a:t>No internet connection required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GB" altLang="en-GB" sz="2400" dirty="0" smtClean="0"/>
              <a:t>Fully integrated in </a:t>
            </a:r>
            <a:r>
              <a:rPr lang="en-GB" altLang="en-GB" sz="2400" b="1" dirty="0" smtClean="0"/>
              <a:t>IH</a:t>
            </a:r>
            <a:r>
              <a:rPr lang="en-GB" altLang="en-GB" sz="2400" dirty="0" smtClean="0"/>
              <a:t>-Com</a:t>
            </a:r>
          </a:p>
          <a:p>
            <a:pPr marL="742950" lvl="2" indent="-342900">
              <a:buClrTx/>
              <a:buFont typeface="Wingdings" panose="05000000000000000000" pitchFamily="2" charset="2"/>
              <a:buChar char="ü"/>
            </a:pPr>
            <a:r>
              <a:rPr lang="en-GB" altLang="en-GB" dirty="0" smtClean="0">
                <a:solidFill>
                  <a:srgbClr val="00B050"/>
                </a:solidFill>
              </a:rPr>
              <a:t>Centralised patient management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GB" altLang="en-GB" sz="2400" dirty="0" smtClean="0"/>
              <a:t>Developed by experts </a:t>
            </a:r>
          </a:p>
          <a:p>
            <a:pPr marL="742950" lvl="2" indent="-342900">
              <a:buClrTx/>
              <a:buFont typeface="Wingdings" panose="05000000000000000000" pitchFamily="2" charset="2"/>
              <a:buChar char="ü"/>
            </a:pPr>
            <a:r>
              <a:rPr lang="en-GB" altLang="en-GB" dirty="0" smtClean="0">
                <a:solidFill>
                  <a:srgbClr val="00B050"/>
                </a:solidFill>
              </a:rPr>
              <a:t>Our customers</a:t>
            </a:r>
          </a:p>
        </p:txBody>
      </p:sp>
    </p:spTree>
    <p:extLst>
      <p:ext uri="{BB962C8B-B14F-4D97-AF65-F5344CB8AC3E}">
        <p14:creationId xmlns:p14="http://schemas.microsoft.com/office/powerpoint/2010/main" val="36063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Last but not least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85812"/>
            <a:ext cx="29718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53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 smtClean="0"/>
              <a:t>Allo</a:t>
            </a:r>
            <a:r>
              <a:rPr lang="en-GB" sz="3200" b="1" dirty="0" smtClean="0"/>
              <a:t>- or autoantibody?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785502"/>
            <a:ext cx="7848600" cy="404253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Allo</a:t>
            </a:r>
            <a:r>
              <a:rPr lang="en-GB" sz="2800" dirty="0" smtClean="0"/>
              <a:t>antibody </a:t>
            </a:r>
          </a:p>
          <a:p>
            <a:pPr lvl="1">
              <a:buFont typeface="Wingdings" charset="2"/>
              <a:buChar char="Ø"/>
            </a:pPr>
            <a:r>
              <a:rPr lang="en-GB" sz="2400" dirty="0" smtClean="0"/>
              <a:t>An antibody against antigens on the red blood cells </a:t>
            </a:r>
            <a:r>
              <a:rPr lang="en-GB" sz="2400" dirty="0" smtClean="0">
                <a:solidFill>
                  <a:srgbClr val="FF6600"/>
                </a:solidFill>
              </a:rPr>
              <a:t>not present </a:t>
            </a:r>
            <a:r>
              <a:rPr lang="en-GB" sz="2400" dirty="0" smtClean="0"/>
              <a:t>on the patient’s own red blood cells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E.g. </a:t>
            </a:r>
            <a:r>
              <a:rPr lang="en-GB" sz="2400" dirty="0" err="1" smtClean="0"/>
              <a:t>Alloanti</a:t>
            </a:r>
            <a:r>
              <a:rPr lang="en-GB" sz="2400" dirty="0" smtClean="0"/>
              <a:t>-e in a patient who is e </a:t>
            </a:r>
            <a:r>
              <a:rPr lang="en-GB" sz="2400" dirty="0" err="1" smtClean="0"/>
              <a:t>neg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Auto</a:t>
            </a:r>
            <a:r>
              <a:rPr lang="en-GB" sz="2800" dirty="0" smtClean="0"/>
              <a:t>antibody</a:t>
            </a:r>
          </a:p>
          <a:p>
            <a:pPr lvl="1">
              <a:buFont typeface="Wingdings" charset="2"/>
              <a:buChar char="Ø"/>
            </a:pPr>
            <a:r>
              <a:rPr lang="en-GB" sz="2400" dirty="0"/>
              <a:t>An antibody against antigens on the red blood cells </a:t>
            </a:r>
            <a:r>
              <a:rPr lang="en-GB" sz="2400" dirty="0" smtClean="0">
                <a:solidFill>
                  <a:srgbClr val="FF6600"/>
                </a:solidFill>
              </a:rPr>
              <a:t>present </a:t>
            </a:r>
            <a:r>
              <a:rPr lang="en-GB" sz="2400" dirty="0"/>
              <a:t>on the patient’s own red blood </a:t>
            </a:r>
            <a:r>
              <a:rPr lang="en-GB" sz="2400" dirty="0" smtClean="0"/>
              <a:t>cells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E.g. </a:t>
            </a:r>
            <a:r>
              <a:rPr lang="en-GB" sz="2400" dirty="0" err="1" smtClean="0"/>
              <a:t>Autoanti</a:t>
            </a:r>
            <a:r>
              <a:rPr lang="en-GB" sz="2400" dirty="0"/>
              <a:t>-e in a patient who is e </a:t>
            </a:r>
            <a:r>
              <a:rPr lang="en-GB" sz="2400" dirty="0" err="1" smtClean="0"/>
              <a:t>pos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lvl="1">
              <a:buFont typeface="Wingdings" charset="2"/>
              <a:buChar char="Ø"/>
            </a:pPr>
            <a:endParaRPr lang="en-GB" sz="2400" dirty="0" smtClean="0"/>
          </a:p>
          <a:p>
            <a:pPr lvl="1">
              <a:buFont typeface="Wingdings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883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b="1" dirty="0" smtClean="0">
                <a:latin typeface="Helvetica Neue" pitchFamily="-84" charset="0"/>
                <a:ea typeface="MS PGothic" pitchFamily="34" charset="-128"/>
              </a:rPr>
              <a:t>ID - </a:t>
            </a:r>
            <a:r>
              <a:rPr lang="en-GB" altLang="fr-FR" b="1" dirty="0" err="1" smtClean="0">
                <a:latin typeface="Helvetica Neue" pitchFamily="-84" charset="0"/>
                <a:ea typeface="MS PGothic" pitchFamily="34" charset="-128"/>
              </a:rPr>
              <a:t>DiaCell</a:t>
            </a:r>
            <a:r>
              <a:rPr lang="en-GB" altLang="fr-FR" b="1" dirty="0" smtClean="0">
                <a:latin typeface="Helvetica Neue" pitchFamily="-84" charset="0"/>
                <a:ea typeface="MS PGothic" pitchFamily="34" charset="-128"/>
              </a:rPr>
              <a:t> I-II-III</a:t>
            </a:r>
            <a:r>
              <a:rPr lang="en-GB" altLang="fr-FR" b="1" dirty="0">
                <a:latin typeface="Helvetica Neue" pitchFamily="-84" charset="0"/>
                <a:ea typeface="MS PGothic" pitchFamily="34" charset="-128"/>
              </a:rPr>
              <a:t> </a:t>
            </a:r>
            <a:r>
              <a:rPr lang="en-GB" altLang="fr-FR" b="1" dirty="0" smtClean="0">
                <a:latin typeface="Helvetica Neue" pitchFamily="-84" charset="0"/>
                <a:ea typeface="MS PGothic" pitchFamily="34" charset="-128"/>
              </a:rPr>
              <a:t>specifications</a:t>
            </a:r>
          </a:p>
        </p:txBody>
      </p:sp>
      <p:pic>
        <p:nvPicPr>
          <p:cNvPr id="23555" name="Content Placeholder 3" descr="P45184.91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4471" r="4498" b="55827"/>
          <a:stretch>
            <a:fillRect/>
          </a:stretch>
        </p:blipFill>
        <p:spPr bwMode="auto">
          <a:xfrm>
            <a:off x="1547814" y="734521"/>
            <a:ext cx="5123335" cy="160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1146175" y="2393157"/>
            <a:ext cx="8750300" cy="25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4572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de-DE" altLang="fr-FR" sz="1900" dirty="0" err="1">
                <a:solidFill>
                  <a:schemeClr val="accent2"/>
                </a:solidFill>
              </a:rPr>
              <a:t>Mandatory</a:t>
            </a:r>
            <a:r>
              <a:rPr lang="de-DE" altLang="fr-FR" sz="1900" dirty="0">
                <a:solidFill>
                  <a:schemeClr val="accent2"/>
                </a:solidFill>
              </a:rPr>
              <a:t> </a:t>
            </a:r>
            <a:r>
              <a:rPr lang="de-DE" altLang="fr-FR" sz="1900" dirty="0" err="1"/>
              <a:t>fixed</a:t>
            </a:r>
            <a:r>
              <a:rPr lang="de-DE" altLang="fr-FR" sz="1900" dirty="0"/>
              <a:t> Rh </a:t>
            </a:r>
            <a:r>
              <a:rPr lang="de-DE" altLang="fr-FR" sz="1900" dirty="0" err="1"/>
              <a:t>combination</a:t>
            </a:r>
            <a:r>
              <a:rPr lang="de-DE" altLang="fr-FR" sz="1900" dirty="0"/>
              <a:t>: </a:t>
            </a:r>
            <a:r>
              <a:rPr lang="de-DE" altLang="fr-FR" sz="1900" dirty="0" err="1" smtClean="0"/>
              <a:t>DCCee</a:t>
            </a:r>
            <a:r>
              <a:rPr lang="de-DE" altLang="fr-FR" sz="1900" dirty="0" smtClean="0"/>
              <a:t>, </a:t>
            </a:r>
            <a:r>
              <a:rPr lang="de-DE" altLang="fr-FR" sz="1900" dirty="0" err="1" smtClean="0"/>
              <a:t>DccEE</a:t>
            </a:r>
            <a:r>
              <a:rPr lang="de-DE" altLang="fr-FR" sz="1900" baseline="-25000" dirty="0"/>
              <a:t> </a:t>
            </a:r>
            <a:r>
              <a:rPr lang="de-DE" altLang="fr-FR" sz="1900" dirty="0" err="1" smtClean="0"/>
              <a:t>and</a:t>
            </a:r>
            <a:r>
              <a:rPr lang="de-DE" altLang="fr-FR" sz="1900" dirty="0" smtClean="0"/>
              <a:t> cc.ee</a:t>
            </a:r>
            <a:r>
              <a:rPr lang="de-DE" altLang="fr-FR" sz="1900" dirty="0"/>
              <a:t/>
            </a:r>
            <a:br>
              <a:rPr lang="de-DE" altLang="fr-FR" sz="1900" dirty="0"/>
            </a:br>
            <a:r>
              <a:rPr lang="de-DE" altLang="fr-FR" sz="1900" dirty="0" err="1"/>
              <a:t>and</a:t>
            </a:r>
            <a:r>
              <a:rPr lang="de-DE" altLang="fr-FR" sz="1900" dirty="0"/>
              <a:t> </a:t>
            </a:r>
            <a:r>
              <a:rPr lang="de-DE" altLang="fr-FR" sz="1900" dirty="0" err="1"/>
              <a:t>cell</a:t>
            </a:r>
            <a:r>
              <a:rPr lang="de-DE" altLang="fr-FR" sz="1900" dirty="0"/>
              <a:t> I </a:t>
            </a:r>
            <a:r>
              <a:rPr lang="de-DE" altLang="fr-FR" sz="1900" dirty="0">
                <a:sym typeface="Wingdings" pitchFamily="2" charset="2"/>
              </a:rPr>
              <a:t> </a:t>
            </a:r>
            <a:r>
              <a:rPr lang="de-DE" altLang="fr-FR" sz="1900" dirty="0" err="1">
                <a:sym typeface="Wingdings" pitchFamily="2" charset="2"/>
              </a:rPr>
              <a:t>C</a:t>
            </a:r>
            <a:r>
              <a:rPr lang="de-DE" altLang="fr-FR" sz="1900" baseline="30000" dirty="0" err="1">
                <a:sym typeface="Wingdings" pitchFamily="2" charset="2"/>
              </a:rPr>
              <a:t>w</a:t>
            </a:r>
            <a:r>
              <a:rPr lang="de-DE" altLang="fr-FR" sz="1900" dirty="0">
                <a:sym typeface="Wingdings" pitchFamily="2" charset="2"/>
              </a:rPr>
              <a:t>+</a:t>
            </a:r>
            <a:endParaRPr lang="de-DE" altLang="fr-FR" sz="19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de-DE" altLang="fr-FR" sz="1900" dirty="0"/>
              <a:t>Antigens </a:t>
            </a:r>
            <a:r>
              <a:rPr lang="de-DE" altLang="fr-FR" sz="1900" dirty="0" err="1">
                <a:solidFill>
                  <a:srgbClr val="CD0921"/>
                </a:solidFill>
              </a:rPr>
              <a:t>mandatory</a:t>
            </a:r>
            <a:r>
              <a:rPr lang="de-DE" altLang="fr-FR" sz="1900" dirty="0">
                <a:solidFill>
                  <a:srgbClr val="CD0921"/>
                </a:solidFill>
              </a:rPr>
              <a:t> </a:t>
            </a:r>
            <a:r>
              <a:rPr lang="de-DE" altLang="fr-FR" sz="1900" dirty="0" err="1"/>
              <a:t>present</a:t>
            </a:r>
            <a:r>
              <a:rPr lang="de-DE" altLang="fr-FR" sz="1900" dirty="0"/>
              <a:t>:</a:t>
            </a:r>
            <a:br>
              <a:rPr lang="de-DE" altLang="fr-FR" sz="1900" dirty="0"/>
            </a:br>
            <a:r>
              <a:rPr lang="de-DE" altLang="fr-FR" sz="1900" dirty="0"/>
              <a:t>K, k, </a:t>
            </a:r>
            <a:r>
              <a:rPr lang="de-DE" altLang="fr-FR" sz="1900" dirty="0" err="1"/>
              <a:t>Fy</a:t>
            </a:r>
            <a:r>
              <a:rPr lang="de-DE" altLang="fr-FR" sz="1900" baseline="30000" dirty="0" err="1"/>
              <a:t>a</a:t>
            </a:r>
            <a:r>
              <a:rPr lang="de-DE" altLang="fr-FR" sz="1900" dirty="0"/>
              <a:t>, </a:t>
            </a:r>
            <a:r>
              <a:rPr lang="de-DE" altLang="fr-FR" sz="1900" dirty="0" err="1"/>
              <a:t>Fy</a:t>
            </a:r>
            <a:r>
              <a:rPr lang="de-DE" altLang="fr-FR" sz="1900" baseline="30000" dirty="0" err="1"/>
              <a:t>b</a:t>
            </a:r>
            <a:r>
              <a:rPr lang="de-DE" altLang="fr-FR" sz="1900" dirty="0"/>
              <a:t>, </a:t>
            </a:r>
            <a:r>
              <a:rPr lang="de-DE" altLang="fr-FR" sz="1900" dirty="0" err="1"/>
              <a:t>Jk</a:t>
            </a:r>
            <a:r>
              <a:rPr lang="de-DE" altLang="fr-FR" sz="1900" baseline="30000" dirty="0" err="1"/>
              <a:t>a</a:t>
            </a:r>
            <a:r>
              <a:rPr lang="de-DE" altLang="fr-FR" sz="1900" dirty="0"/>
              <a:t>, </a:t>
            </a:r>
            <a:r>
              <a:rPr lang="de-DE" altLang="fr-FR" sz="1900" dirty="0" err="1"/>
              <a:t>Jk</a:t>
            </a:r>
            <a:r>
              <a:rPr lang="de-DE" altLang="fr-FR" sz="1900" baseline="30000" dirty="0" err="1"/>
              <a:t>b</a:t>
            </a:r>
            <a:r>
              <a:rPr lang="de-DE" altLang="fr-FR" sz="1900" dirty="0"/>
              <a:t>, Le</a:t>
            </a:r>
            <a:r>
              <a:rPr lang="de-DE" altLang="fr-FR" sz="1900" baseline="30000" dirty="0"/>
              <a:t>a</a:t>
            </a:r>
            <a:r>
              <a:rPr lang="de-DE" altLang="fr-FR" sz="1900" dirty="0"/>
              <a:t>, Le</a:t>
            </a:r>
            <a:r>
              <a:rPr lang="de-DE" altLang="fr-FR" sz="1900" baseline="30000" dirty="0"/>
              <a:t>b</a:t>
            </a:r>
            <a:r>
              <a:rPr lang="de-DE" altLang="fr-FR" sz="1900" dirty="0"/>
              <a:t>, P1, M, N, S, 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de-DE" altLang="fr-FR" sz="1900" dirty="0" err="1"/>
              <a:t>Of</a:t>
            </a:r>
            <a:r>
              <a:rPr lang="de-DE" altLang="fr-FR" sz="1900" dirty="0"/>
              <a:t> </a:t>
            </a:r>
            <a:r>
              <a:rPr lang="de-DE" altLang="fr-FR" sz="1900" dirty="0" err="1"/>
              <a:t>these</a:t>
            </a:r>
            <a:r>
              <a:rPr lang="de-DE" altLang="fr-FR" sz="1900" dirty="0"/>
              <a:t> </a:t>
            </a:r>
            <a:r>
              <a:rPr lang="de-DE" altLang="fr-FR" sz="1900" dirty="0" err="1">
                <a:solidFill>
                  <a:srgbClr val="CD0921"/>
                </a:solidFill>
              </a:rPr>
              <a:t>mandatory</a:t>
            </a:r>
            <a:r>
              <a:rPr lang="de-DE" altLang="fr-FR" sz="1900" dirty="0">
                <a:solidFill>
                  <a:srgbClr val="CD0921"/>
                </a:solidFill>
              </a:rPr>
              <a:t> </a:t>
            </a:r>
            <a:r>
              <a:rPr lang="de-DE" altLang="fr-FR" sz="1900" dirty="0"/>
              <a:t>in double dose</a:t>
            </a:r>
            <a:br>
              <a:rPr lang="de-DE" altLang="fr-FR" sz="1900" dirty="0"/>
            </a:br>
            <a:r>
              <a:rPr lang="de-DE" altLang="fr-FR" sz="1900" dirty="0" err="1"/>
              <a:t>Fy</a:t>
            </a:r>
            <a:r>
              <a:rPr lang="de-DE" altLang="fr-FR" sz="1900" baseline="30000" dirty="0" err="1"/>
              <a:t>a</a:t>
            </a:r>
            <a:r>
              <a:rPr lang="de-DE" altLang="fr-FR" sz="1900" dirty="0"/>
              <a:t>, </a:t>
            </a:r>
            <a:r>
              <a:rPr lang="de-DE" altLang="fr-FR" sz="1900" dirty="0" err="1"/>
              <a:t>Fy</a:t>
            </a:r>
            <a:r>
              <a:rPr lang="de-DE" altLang="fr-FR" sz="1900" baseline="30000" dirty="0" err="1"/>
              <a:t>b</a:t>
            </a:r>
            <a:r>
              <a:rPr lang="de-DE" altLang="fr-FR" sz="1900" dirty="0"/>
              <a:t>, </a:t>
            </a:r>
            <a:r>
              <a:rPr lang="de-DE" altLang="fr-FR" sz="1900" dirty="0" err="1"/>
              <a:t>Jk</a:t>
            </a:r>
            <a:r>
              <a:rPr lang="de-DE" altLang="fr-FR" sz="1900" baseline="30000" dirty="0" err="1"/>
              <a:t>a</a:t>
            </a:r>
            <a:r>
              <a:rPr lang="de-DE" altLang="fr-FR" sz="1900" dirty="0"/>
              <a:t>, </a:t>
            </a:r>
            <a:r>
              <a:rPr lang="de-DE" altLang="fr-FR" sz="1900" dirty="0" err="1"/>
              <a:t>Jk</a:t>
            </a:r>
            <a:r>
              <a:rPr lang="de-DE" altLang="fr-FR" sz="1900" baseline="30000" dirty="0" err="1"/>
              <a:t>b</a:t>
            </a:r>
            <a:r>
              <a:rPr lang="de-DE" altLang="fr-FR" sz="1900" dirty="0"/>
              <a:t>, M, S, </a:t>
            </a:r>
            <a:r>
              <a:rPr lang="de-DE" altLang="fr-FR" sz="1900" dirty="0" smtClean="0"/>
              <a:t>s</a:t>
            </a:r>
            <a:endParaRPr lang="de-DE" altLang="fr-FR" sz="1900" baseline="300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de-DE" altLang="fr-FR" sz="1900" dirty="0"/>
              <a:t>Absent: </a:t>
            </a:r>
            <a:br>
              <a:rPr lang="de-DE" altLang="fr-FR" sz="1900" dirty="0"/>
            </a:br>
            <a:r>
              <a:rPr lang="de-DE" altLang="fr-FR" sz="1900" dirty="0"/>
              <a:t>HLA Class I </a:t>
            </a:r>
            <a:r>
              <a:rPr lang="de-DE" altLang="fr-FR" sz="1900" dirty="0" err="1"/>
              <a:t>related</a:t>
            </a:r>
            <a:r>
              <a:rPr lang="de-DE" altLang="fr-FR" sz="1900" dirty="0"/>
              <a:t> </a:t>
            </a:r>
            <a:r>
              <a:rPr lang="de-DE" altLang="fr-FR" sz="1900" dirty="0" err="1"/>
              <a:t>antigens</a:t>
            </a:r>
            <a:r>
              <a:rPr lang="de-DE" altLang="fr-FR" sz="1900" dirty="0"/>
              <a:t> (</a:t>
            </a:r>
            <a:r>
              <a:rPr lang="de-DE" altLang="fr-FR" sz="1900" dirty="0" err="1"/>
              <a:t>Bg</a:t>
            </a:r>
            <a:r>
              <a:rPr lang="de-DE" altLang="fr-FR" sz="1900" dirty="0" smtClean="0"/>
              <a:t>)</a:t>
            </a:r>
            <a:endParaRPr lang="de-DE" altLang="fr-FR" sz="19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altLang="fr-FR" sz="19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38225" y="3467099"/>
            <a:ext cx="5353050" cy="54292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596" y="183880"/>
            <a:ext cx="7705725" cy="485775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GB" sz="3200" b="1" dirty="0" smtClean="0">
                <a:ea typeface="ＭＳ Ｐゴシック" pitchFamily="-65" charset="-128"/>
                <a:cs typeface="+mj-cs"/>
              </a:rPr>
              <a:t>Double dose/</a:t>
            </a:r>
            <a:r>
              <a:rPr kumimoji="1" lang="en-GB" sz="3200" b="1" i="1" dirty="0" smtClean="0">
                <a:ea typeface="ＭＳ Ｐゴシック" pitchFamily="-65" charset="-128"/>
                <a:cs typeface="+mj-cs"/>
              </a:rPr>
              <a:t>homozygous</a:t>
            </a:r>
            <a:r>
              <a:rPr kumimoji="1" lang="en-GB" sz="3200" b="1" dirty="0" smtClean="0">
                <a:ea typeface="ＭＳ Ｐゴシック" pitchFamily="-65" charset="-128"/>
                <a:cs typeface="+mj-cs"/>
              </a:rPr>
              <a:t>: why?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46175" y="776288"/>
            <a:ext cx="353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nl-NL" sz="4000" dirty="0" err="1">
                <a:solidFill>
                  <a:schemeClr val="tx2"/>
                </a:solidFill>
                <a:ea typeface="ＭＳ Ｐゴシック" charset="0"/>
                <a:cs typeface="+mn-cs"/>
              </a:rPr>
              <a:t>Dosage</a:t>
            </a:r>
            <a:r>
              <a:rPr lang="nl-NL" sz="4000" dirty="0">
                <a:solidFill>
                  <a:schemeClr val="tx2"/>
                </a:solidFill>
                <a:ea typeface="ＭＳ Ｐゴシック" charset="0"/>
                <a:cs typeface="+mn-cs"/>
              </a:rPr>
              <a:t>-effect</a:t>
            </a:r>
            <a:endParaRPr lang="nl-NL" sz="4000" dirty="0">
              <a:ea typeface="ＭＳ Ｐゴシック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08930"/>
              </p:ext>
            </p:extLst>
          </p:nvPr>
        </p:nvGraphicFramePr>
        <p:xfrm>
          <a:off x="1589" y="1491854"/>
          <a:ext cx="8569325" cy="16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221"/>
                <a:gridCol w="1428221"/>
                <a:gridCol w="1428221"/>
                <a:gridCol w="988248"/>
                <a:gridCol w="863948"/>
                <a:gridCol w="2432466"/>
              </a:tblGrid>
              <a:tr h="480039">
                <a:tc>
                  <a:txBody>
                    <a:bodyPr/>
                    <a:lstStyle/>
                    <a:p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Cells </a:t>
                      </a:r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tested</a:t>
                      </a:r>
                      <a:endParaRPr lang="de-DE" sz="1400" b="1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 anchor="b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You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expect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to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see</a:t>
                      </a:r>
                      <a:endParaRPr lang="de-DE" sz="1400" b="1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 anchor="b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No</a:t>
                      </a:r>
                      <a:r>
                        <a:rPr lang="de-DE" sz="1400" b="1" i="0" baseline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1" i="0" baseline="0" dirty="0" err="1" smtClean="0">
                          <a:latin typeface="Helvetica Neue"/>
                          <a:cs typeface="Helvetica Neue"/>
                        </a:rPr>
                        <a:t>dosage</a:t>
                      </a:r>
                      <a:r>
                        <a:rPr lang="de-DE" sz="1400" b="1" i="0" baseline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1" i="0" baseline="0" dirty="0" err="1" smtClean="0">
                          <a:latin typeface="Helvetica Neue"/>
                          <a:cs typeface="Helvetica Neue"/>
                        </a:rPr>
                        <a:t>observed</a:t>
                      </a:r>
                      <a:endParaRPr lang="de-DE" sz="1400" b="1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 anchor="b"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Dosage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observed</a:t>
                      </a:r>
                      <a:endParaRPr lang="de-DE" sz="1400" b="1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 anchor="b"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baseline="0" dirty="0" smtClean="0">
                          <a:latin typeface="Helvetica Neue"/>
                          <a:cs typeface="Helvetica Neue"/>
                        </a:rPr>
                        <a:t>Single </a:t>
                      </a:r>
                      <a:r>
                        <a:rPr lang="de-DE" sz="1400" b="1" i="0" baseline="0" dirty="0" err="1" smtClean="0">
                          <a:latin typeface="Helvetica Neue"/>
                          <a:cs typeface="Helvetica Neue"/>
                        </a:rPr>
                        <a:t>or</a:t>
                      </a:r>
                      <a:r>
                        <a:rPr lang="de-DE" sz="1400" b="1" i="0" baseline="0" dirty="0" smtClean="0">
                          <a:latin typeface="Helvetica Neue"/>
                          <a:cs typeface="Helvetica Neue"/>
                        </a:rPr>
                        <a:t> double?</a:t>
                      </a:r>
                    </a:p>
                  </a:txBody>
                  <a:tcPr marL="91424" marR="91424" marT="34280" marB="34280" anchor="b">
                    <a:solidFill>
                      <a:srgbClr val="3366FF"/>
                    </a:solidFill>
                  </a:tcPr>
                </a:tc>
              </a:tr>
              <a:tr h="274299">
                <a:tc gridSpan="6">
                  <a:txBody>
                    <a:bodyPr/>
                    <a:lstStyle/>
                    <a:p>
                      <a:pPr algn="ctr"/>
                      <a:r>
                        <a:rPr lang="de-DE" sz="1400" b="1" i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Example</a:t>
                      </a:r>
                      <a:r>
                        <a:rPr lang="de-DE" sz="1400" b="1" i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:</a:t>
                      </a:r>
                      <a:r>
                        <a:rPr lang="de-DE" sz="1400" b="1" i="0" baseline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 a </a:t>
                      </a:r>
                      <a:r>
                        <a:rPr lang="de-DE" sz="1400" b="1" i="0" baseline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patient</a:t>
                      </a:r>
                      <a:r>
                        <a:rPr lang="de-DE" sz="1400" b="1" i="0" baseline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1" i="0" baseline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with</a:t>
                      </a:r>
                      <a:r>
                        <a:rPr lang="de-DE" sz="1400" b="1" i="0" baseline="0" dirty="0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 anti-</a:t>
                      </a:r>
                      <a:r>
                        <a:rPr lang="de-DE" sz="1400" b="1" i="0" baseline="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400" b="1" i="0" baseline="30000" dirty="0" err="1" smtClean="0">
                          <a:solidFill>
                            <a:srgbClr val="FF6600"/>
                          </a:solidFill>
                          <a:latin typeface="Helvetica Neue"/>
                          <a:cs typeface="Helvetica Neue"/>
                        </a:rPr>
                        <a:t>b</a:t>
                      </a:r>
                      <a:endParaRPr lang="de-DE" sz="1400" b="1" i="0" baseline="30000" dirty="0">
                        <a:solidFill>
                          <a:srgbClr val="FF66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1" i="0" dirty="0">
                        <a:latin typeface="Helvetica Neue"/>
                        <a:cs typeface="Helvetica Neue"/>
                      </a:endParaRPr>
                    </a:p>
                  </a:txBody>
                  <a:tcPr anchor="b"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1" i="0" dirty="0">
                        <a:latin typeface="Helvetica Neue"/>
                        <a:cs typeface="Helvetica Neue"/>
                      </a:endParaRPr>
                    </a:p>
                  </a:txBody>
                  <a:tcPr anchor="b"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1" i="0" dirty="0">
                        <a:latin typeface="Helvetica Neue"/>
                        <a:cs typeface="Helvetica Neue"/>
                      </a:endParaRPr>
                    </a:p>
                  </a:txBody>
                  <a:tcPr anchor="b"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i="0" baseline="0" dirty="0" smtClean="0">
                        <a:latin typeface="Helvetica Neue"/>
                        <a:cs typeface="Helvetica Neue"/>
                      </a:endParaRPr>
                    </a:p>
                  </a:txBody>
                  <a:tcPr anchor="b">
                    <a:solidFill>
                      <a:srgbClr val="3366FF"/>
                    </a:solidFill>
                  </a:tcPr>
                </a:tc>
              </a:tr>
              <a:tr h="274299">
                <a:tc>
                  <a:txBody>
                    <a:bodyPr/>
                    <a:lstStyle/>
                    <a:p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(</a:t>
                      </a:r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a+b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+)</a:t>
                      </a:r>
                      <a:endParaRPr lang="de-DE" sz="1400" b="1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pos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3+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1+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Single dose </a:t>
                      </a:r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400" b="0" i="0" baseline="30000" dirty="0" err="1" smtClean="0">
                          <a:latin typeface="Helvetica Neue"/>
                          <a:cs typeface="Helvetica Neue"/>
                        </a:rPr>
                        <a:t>a</a:t>
                      </a:r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 / </a:t>
                      </a:r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400" b="0" i="0" baseline="30000" dirty="0" err="1" smtClean="0">
                          <a:latin typeface="Helvetica Neue"/>
                          <a:cs typeface="Helvetica Neue"/>
                        </a:rPr>
                        <a:t>b</a:t>
                      </a:r>
                      <a:endParaRPr lang="de-DE" sz="1400" b="0" i="0" baseline="3000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>
                    <a:noFill/>
                  </a:tcPr>
                </a:tc>
              </a:tr>
              <a:tr h="274299">
                <a:tc>
                  <a:txBody>
                    <a:bodyPr/>
                    <a:lstStyle/>
                    <a:p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(a-b+)</a:t>
                      </a:r>
                      <a:endParaRPr lang="de-DE" sz="1400" b="1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pos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3+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2+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1+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Double dose </a:t>
                      </a:r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for</a:t>
                      </a:r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400" b="0" i="0" baseline="30000" dirty="0" err="1" smtClean="0">
                          <a:latin typeface="Helvetica Neue"/>
                          <a:cs typeface="Helvetica Neue"/>
                        </a:rPr>
                        <a:t>b</a:t>
                      </a:r>
                      <a:endParaRPr lang="de-DE" sz="1400" b="0" i="0" baseline="3000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</a:tr>
              <a:tr h="274299">
                <a:tc>
                  <a:txBody>
                    <a:bodyPr/>
                    <a:lstStyle/>
                    <a:p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(</a:t>
                      </a:r>
                      <a:r>
                        <a:rPr lang="de-DE" sz="1400" b="1" i="0" dirty="0" err="1" smtClean="0">
                          <a:latin typeface="Helvetica Neue"/>
                          <a:cs typeface="Helvetica Neue"/>
                        </a:rPr>
                        <a:t>a+b</a:t>
                      </a:r>
                      <a:r>
                        <a:rPr lang="de-DE" sz="1400" b="1" i="0" dirty="0" smtClean="0">
                          <a:latin typeface="Helvetica Neue"/>
                          <a:cs typeface="Helvetica Neue"/>
                        </a:rPr>
                        <a:t>-)</a:t>
                      </a:r>
                      <a:endParaRPr lang="de-DE" sz="1400" b="1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neg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0</a:t>
                      </a:r>
                      <a:endParaRPr lang="de-DE" sz="1400" b="0" i="0" dirty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Double dose </a:t>
                      </a:r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for</a:t>
                      </a:r>
                      <a:r>
                        <a:rPr lang="de-DE" sz="1400" b="0" i="0" dirty="0" smtClean="0"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de-DE" sz="1400" b="0" i="0" dirty="0" err="1" smtClean="0">
                          <a:latin typeface="Helvetica Neue"/>
                          <a:cs typeface="Helvetica Neue"/>
                        </a:rPr>
                        <a:t>Jk</a:t>
                      </a:r>
                      <a:r>
                        <a:rPr lang="de-DE" sz="1400" b="0" i="0" baseline="30000" dirty="0" err="1" smtClean="0">
                          <a:latin typeface="Helvetica Neue"/>
                          <a:cs typeface="Helvetica Neue"/>
                        </a:rPr>
                        <a:t>a</a:t>
                      </a:r>
                      <a:endParaRPr lang="de-DE" sz="1400" b="0" i="0" baseline="30000" dirty="0" smtClean="0">
                        <a:latin typeface="Helvetica Neue"/>
                        <a:cs typeface="Helvetica Neue"/>
                      </a:endParaRPr>
                    </a:p>
                  </a:txBody>
                  <a:tcPr marL="91424" marR="91424" marT="34280" marB="34280"/>
                </a:tc>
              </a:tr>
            </a:tbl>
          </a:graphicData>
        </a:graphic>
      </p:graphicFrame>
      <p:sp>
        <p:nvSpPr>
          <p:cNvPr id="38955" name="AutoShape 43"/>
          <p:cNvSpPr>
            <a:spLocks noChangeArrowheads="1"/>
          </p:cNvSpPr>
          <p:nvPr/>
        </p:nvSpPr>
        <p:spPr bwMode="auto">
          <a:xfrm rot="7294220" flipH="1">
            <a:off x="5585766" y="2396619"/>
            <a:ext cx="1237670" cy="1720563"/>
          </a:xfrm>
          <a:prstGeom prst="lightningBol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29425" y="3207410"/>
            <a:ext cx="2067895" cy="1169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400" dirty="0" err="1" smtClean="0"/>
              <a:t>If</a:t>
            </a:r>
            <a:r>
              <a:rPr lang="de-CH" sz="1400" dirty="0" smtClean="0"/>
              <a:t> </a:t>
            </a:r>
            <a:r>
              <a:rPr lang="de-CH" sz="1400" dirty="0" err="1" smtClean="0"/>
              <a:t>this</a:t>
            </a:r>
            <a:r>
              <a:rPr lang="de-CH" sz="1400" dirty="0" smtClean="0"/>
              <a:t> </a:t>
            </a:r>
            <a:r>
              <a:rPr lang="de-CH" sz="1400" dirty="0" err="1" smtClean="0"/>
              <a:t>were</a:t>
            </a:r>
            <a:r>
              <a:rPr lang="de-CH" sz="1400" dirty="0" smtClean="0"/>
              <a:t> a </a:t>
            </a:r>
            <a:r>
              <a:rPr lang="de-CH" sz="1400" dirty="0" err="1" smtClean="0"/>
              <a:t>crossmatch</a:t>
            </a:r>
            <a:r>
              <a:rPr lang="de-CH" sz="1400" dirty="0" smtClean="0"/>
              <a:t>,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blood</a:t>
            </a:r>
            <a:r>
              <a:rPr lang="de-CH" sz="1400" dirty="0" smtClean="0"/>
              <a:t> </a:t>
            </a:r>
            <a:r>
              <a:rPr lang="de-CH" sz="1400" dirty="0" err="1" smtClean="0"/>
              <a:t>would</a:t>
            </a:r>
            <a:r>
              <a:rPr lang="de-CH" sz="1400" dirty="0" smtClean="0"/>
              <a:t> </a:t>
            </a:r>
            <a:r>
              <a:rPr lang="de-CH" sz="1400" dirty="0" err="1" smtClean="0"/>
              <a:t>look</a:t>
            </a:r>
            <a:r>
              <a:rPr lang="de-CH" sz="1400" dirty="0" smtClean="0"/>
              <a:t> </a:t>
            </a:r>
            <a:r>
              <a:rPr lang="de-CH" sz="1400" dirty="0" err="1" smtClean="0"/>
              <a:t>compatible</a:t>
            </a:r>
            <a:r>
              <a:rPr lang="de-CH" sz="1400" dirty="0" smtClean="0"/>
              <a:t>.</a:t>
            </a:r>
          </a:p>
          <a:p>
            <a:r>
              <a:rPr lang="de-CH" sz="1400" dirty="0" smtClean="0"/>
              <a:t>But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blood</a:t>
            </a:r>
            <a:r>
              <a:rPr lang="de-CH" sz="1400" dirty="0" smtClean="0"/>
              <a:t> will </a:t>
            </a:r>
            <a:r>
              <a:rPr lang="de-CH" sz="1400" dirty="0" err="1" smtClean="0"/>
              <a:t>cause</a:t>
            </a:r>
            <a:r>
              <a:rPr lang="de-CH" sz="1400" dirty="0" smtClean="0"/>
              <a:t> a </a:t>
            </a:r>
            <a:r>
              <a:rPr lang="de-CH" sz="1400" dirty="0" err="1" smtClean="0"/>
              <a:t>transfusion</a:t>
            </a:r>
            <a:r>
              <a:rPr lang="de-CH" sz="1400" dirty="0" smtClean="0"/>
              <a:t> </a:t>
            </a:r>
            <a:r>
              <a:rPr lang="de-CH" sz="1400" dirty="0" err="1" smtClean="0"/>
              <a:t>reaction</a:t>
            </a:r>
            <a:r>
              <a:rPr lang="de-CH" sz="1400" dirty="0"/>
              <a:t>!</a:t>
            </a:r>
            <a:endParaRPr lang="de-CH" sz="1400" dirty="0" smtClean="0"/>
          </a:p>
        </p:txBody>
      </p:sp>
    </p:spTree>
    <p:extLst>
      <p:ext uri="{BB962C8B-B14F-4D97-AF65-F5344CB8AC3E}">
        <p14:creationId xmlns:p14="http://schemas.microsoft.com/office/powerpoint/2010/main" val="27445413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4706"/>
            <a:ext cx="7467600" cy="422672"/>
          </a:xfrm>
        </p:spPr>
        <p:txBody>
          <a:bodyPr/>
          <a:lstStyle/>
          <a:p>
            <a:r>
              <a:rPr lang="en-GB" sz="3200" b="1" dirty="0" smtClean="0"/>
              <a:t>Antibody Identification Panel</a:t>
            </a:r>
            <a:endParaRPr lang="en-GB" sz="3200" b="1" dirty="0"/>
          </a:p>
        </p:txBody>
      </p:sp>
      <p:pic>
        <p:nvPicPr>
          <p:cNvPr id="4" name="Picture 2" descr="B45161.79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1"/>
          <a:stretch/>
        </p:blipFill>
        <p:spPr bwMode="auto">
          <a:xfrm>
            <a:off x="0" y="776288"/>
            <a:ext cx="7185152" cy="38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3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Antibody Identification Panel</a:t>
            </a:r>
            <a:endParaRPr lang="en-GB" sz="3200" b="1" dirty="0"/>
          </a:p>
        </p:txBody>
      </p:sp>
      <p:pic>
        <p:nvPicPr>
          <p:cNvPr id="4" name="Picture 2" descr="B45161.79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773" b="43981"/>
          <a:stretch/>
        </p:blipFill>
        <p:spPr bwMode="auto">
          <a:xfrm>
            <a:off x="2877807" y="558308"/>
            <a:ext cx="4463239" cy="38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6977" y="2127131"/>
            <a:ext cx="1627444" cy="2307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79488" y="1287521"/>
            <a:ext cx="2201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 group O cells</a:t>
            </a:r>
          </a:p>
          <a:p>
            <a:r>
              <a:rPr lang="en-GB" dirty="0" err="1" smtClean="0"/>
              <a:t>phenotyped</a:t>
            </a:r>
            <a:r>
              <a:rPr lang="en-GB" dirty="0" smtClean="0"/>
              <a:t> for the main blood group systems</a:t>
            </a:r>
          </a:p>
          <a:p>
            <a:endParaRPr lang="en-GB" dirty="0"/>
          </a:p>
          <a:p>
            <a:r>
              <a:rPr lang="en-GB" dirty="0" smtClean="0"/>
              <a:t>Fixed Rh pattern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9488" y="3123010"/>
            <a:ext cx="220183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077913" algn="l"/>
              </a:tabLst>
            </a:pPr>
            <a:r>
              <a:rPr lang="en-GB" dirty="0" smtClean="0"/>
              <a:t>R</a:t>
            </a:r>
            <a:r>
              <a:rPr lang="en-GB" baseline="-25000" dirty="0" smtClean="0"/>
              <a:t>1</a:t>
            </a:r>
            <a:r>
              <a:rPr lang="en-GB" dirty="0" smtClean="0"/>
              <a:t>: </a:t>
            </a:r>
            <a:r>
              <a:rPr lang="en-GB" dirty="0" err="1" smtClean="0"/>
              <a:t>DCe</a:t>
            </a:r>
            <a:r>
              <a:rPr lang="en-GB" dirty="0" smtClean="0"/>
              <a:t>	r’: </a:t>
            </a:r>
            <a:r>
              <a:rPr lang="en-GB" dirty="0" err="1" smtClean="0"/>
              <a:t>dCe</a:t>
            </a:r>
            <a:r>
              <a:rPr lang="en-GB" dirty="0" smtClean="0"/>
              <a:t>	</a:t>
            </a:r>
          </a:p>
          <a:p>
            <a:pPr>
              <a:lnSpc>
                <a:spcPct val="110000"/>
              </a:lnSpc>
              <a:tabLst>
                <a:tab pos="1077913" algn="l"/>
              </a:tabLst>
            </a:pPr>
            <a:r>
              <a:rPr lang="en-GB" dirty="0" smtClean="0"/>
              <a:t>R</a:t>
            </a:r>
            <a:r>
              <a:rPr lang="en-GB" baseline="-25000" dirty="0" smtClean="0"/>
              <a:t>2</a:t>
            </a:r>
            <a:r>
              <a:rPr lang="en-GB" dirty="0" smtClean="0"/>
              <a:t>: </a:t>
            </a:r>
            <a:r>
              <a:rPr lang="en-GB" dirty="0" err="1" smtClean="0"/>
              <a:t>DcE</a:t>
            </a:r>
            <a:r>
              <a:rPr lang="en-GB" dirty="0" smtClean="0"/>
              <a:t>	r”: </a:t>
            </a:r>
            <a:r>
              <a:rPr lang="en-GB" dirty="0" err="1" smtClean="0"/>
              <a:t>dcE</a:t>
            </a:r>
            <a:endParaRPr lang="en-GB" dirty="0" smtClean="0"/>
          </a:p>
          <a:p>
            <a:pPr>
              <a:lnSpc>
                <a:spcPct val="110000"/>
              </a:lnSpc>
              <a:tabLst>
                <a:tab pos="1077913" algn="l"/>
              </a:tabLst>
            </a:pPr>
            <a:r>
              <a:rPr lang="en-GB" dirty="0" smtClean="0"/>
              <a:t>R</a:t>
            </a:r>
            <a:r>
              <a:rPr lang="en-GB" baseline="-25000" dirty="0" smtClean="0"/>
              <a:t>o</a:t>
            </a:r>
            <a:r>
              <a:rPr lang="en-GB" dirty="0" smtClean="0"/>
              <a:t>: </a:t>
            </a:r>
            <a:r>
              <a:rPr lang="en-GB" dirty="0" err="1" smtClean="0"/>
              <a:t>Dce</a:t>
            </a:r>
            <a:r>
              <a:rPr lang="en-GB" dirty="0" smtClean="0"/>
              <a:t>	r: </a:t>
            </a:r>
            <a:r>
              <a:rPr lang="en-GB" dirty="0" err="1" smtClean="0"/>
              <a:t>dce</a:t>
            </a:r>
            <a:endParaRPr lang="en-GB" dirty="0" smtClean="0"/>
          </a:p>
          <a:p>
            <a:pPr>
              <a:lnSpc>
                <a:spcPct val="110000"/>
              </a:lnSpc>
              <a:tabLst>
                <a:tab pos="1077913" algn="l"/>
              </a:tabLst>
            </a:pPr>
            <a:r>
              <a:rPr lang="en-GB" dirty="0" err="1" smtClean="0"/>
              <a:t>R</a:t>
            </a:r>
            <a:r>
              <a:rPr lang="en-GB" baseline="-25000" dirty="0" err="1" smtClean="0"/>
              <a:t>z</a:t>
            </a:r>
            <a:r>
              <a:rPr lang="en-GB" dirty="0" smtClean="0"/>
              <a:t>: DCE	</a:t>
            </a:r>
            <a:r>
              <a:rPr lang="en-GB" dirty="0" err="1" smtClean="0"/>
              <a:t>r</a:t>
            </a:r>
            <a:r>
              <a:rPr lang="en-GB" baseline="30000" dirty="0" err="1" smtClean="0"/>
              <a:t>y</a:t>
            </a:r>
            <a:r>
              <a:rPr lang="en-GB" dirty="0" smtClean="0"/>
              <a:t>: </a:t>
            </a:r>
            <a:r>
              <a:rPr lang="en-GB" dirty="0" err="1" smtClean="0"/>
              <a:t>dCE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41787" y="4353926"/>
            <a:ext cx="0" cy="4834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9488" y="1287521"/>
            <a:ext cx="2201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 group O cells</a:t>
            </a:r>
          </a:p>
          <a:p>
            <a:r>
              <a:rPr lang="en-GB" dirty="0" err="1" smtClean="0"/>
              <a:t>phenotyped</a:t>
            </a:r>
            <a:r>
              <a:rPr lang="en-GB" dirty="0" smtClean="0"/>
              <a:t> for the main blood group systems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46941" y="4698844"/>
            <a:ext cx="11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Donor 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5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Patterns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-441351" y="628650"/>
            <a:ext cx="8816693" cy="3907330"/>
            <a:chOff x="750852" y="838200"/>
            <a:chExt cx="8816693" cy="5209773"/>
          </a:xfrm>
        </p:grpSpPr>
        <p:pic>
          <p:nvPicPr>
            <p:cNvPr id="3" name="Picture 2" descr="B45161.79X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3773" b="43981"/>
            <a:stretch/>
          </p:blipFill>
          <p:spPr bwMode="auto">
            <a:xfrm>
              <a:off x="750852" y="838200"/>
              <a:ext cx="5963869" cy="520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727167" y="2993048"/>
              <a:ext cx="206778" cy="21599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727167" y="3251974"/>
              <a:ext cx="206778" cy="21599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727167" y="3510900"/>
              <a:ext cx="206778" cy="21599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727167" y="4854725"/>
              <a:ext cx="206778" cy="21599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970912" y="3251974"/>
              <a:ext cx="206778" cy="215997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970912" y="4323181"/>
              <a:ext cx="206778" cy="215997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47472" y="4323181"/>
              <a:ext cx="206778" cy="40055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9360767" y="4714160"/>
              <a:ext cx="206778" cy="215997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00FF"/>
                  </a:solidFill>
                </a:ln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25227" y="2795173"/>
            <a:ext cx="5689865" cy="1385862"/>
            <a:chOff x="5425226" y="3726897"/>
            <a:chExt cx="5689865" cy="1847816"/>
          </a:xfrm>
        </p:grpSpPr>
        <p:pic>
          <p:nvPicPr>
            <p:cNvPr id="12" name="Content Placeholder 3" descr="P45184.91X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3" t="24322" r="28284" b="55827"/>
            <a:stretch/>
          </p:blipFill>
          <p:spPr bwMode="auto">
            <a:xfrm>
              <a:off x="5425226" y="3726897"/>
              <a:ext cx="5689865" cy="120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7458658" y="4930157"/>
              <a:ext cx="0" cy="6445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8271953" y="4930157"/>
              <a:ext cx="0" cy="6445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6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H-Complet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942</Words>
  <Application>Microsoft Office PowerPoint</Application>
  <PresentationFormat>On-screen Show (16:9)</PresentationFormat>
  <Paragraphs>290</Paragraphs>
  <Slides>39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2_IH-Complete</vt:lpstr>
      <vt:lpstr>Equation</vt:lpstr>
      <vt:lpstr>PowerPoint Presentation</vt:lpstr>
      <vt:lpstr>Antibody Identification</vt:lpstr>
      <vt:lpstr>When to do antibody identification?</vt:lpstr>
      <vt:lpstr>Allo- or autoantibody?</vt:lpstr>
      <vt:lpstr>ID - DiaCell I-II-III specifications</vt:lpstr>
      <vt:lpstr>Double dose/homozygous: why?</vt:lpstr>
      <vt:lpstr>Antibody Identification Panel</vt:lpstr>
      <vt:lpstr>Antibody Identification Panel</vt:lpstr>
      <vt:lpstr>Patterns</vt:lpstr>
      <vt:lpstr>Double dose (homozygous expression)</vt:lpstr>
      <vt:lpstr>Use multiple methods</vt:lpstr>
      <vt:lpstr>Autocontrol – Patient phenotype</vt:lpstr>
      <vt:lpstr>Interpretation</vt:lpstr>
      <vt:lpstr>A general scheme</vt:lpstr>
      <vt:lpstr>Cross-out</vt:lpstr>
      <vt:lpstr>Steps</vt:lpstr>
      <vt:lpstr>Statistics</vt:lpstr>
      <vt:lpstr>Statistics</vt:lpstr>
      <vt:lpstr>PowerPoint Presentation</vt:lpstr>
      <vt:lpstr>Software assisted AbID for….</vt:lpstr>
      <vt:lpstr>Software assisted AbID for….</vt:lpstr>
      <vt:lpstr>Managing expectations</vt:lpstr>
      <vt:lpstr>IH-AbID - Integration of panel information</vt:lpstr>
      <vt:lpstr>IH-AbID* - User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AbID SW:  Main functions</vt:lpstr>
      <vt:lpstr>Benefits</vt:lpstr>
      <vt:lpstr>IH-AbID – How is it different from the rest?</vt:lpstr>
      <vt:lpstr>Last but not least</vt:lpstr>
    </vt:vector>
  </TitlesOfParts>
  <Company>DiaMed GmbH (Bio-Rad IHD)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 (Partial D Kit)</dc:title>
  <dc:creator>Paul Aerts</dc:creator>
  <cp:lastModifiedBy>User</cp:lastModifiedBy>
  <cp:revision>100</cp:revision>
  <cp:lastPrinted>2017-11-14T12:27:10Z</cp:lastPrinted>
  <dcterms:created xsi:type="dcterms:W3CDTF">2016-10-31T08:55:51Z</dcterms:created>
  <dcterms:modified xsi:type="dcterms:W3CDTF">2019-11-29T06:53:41Z</dcterms:modified>
</cp:coreProperties>
</file>